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9"/>
  </p:notesMasterIdLst>
  <p:handoutMasterIdLst>
    <p:handoutMasterId r:id="rId50"/>
  </p:handoutMasterIdLst>
  <p:sldIdLst>
    <p:sldId id="479" r:id="rId2"/>
    <p:sldId id="567" r:id="rId3"/>
    <p:sldId id="568" r:id="rId4"/>
    <p:sldId id="569" r:id="rId5"/>
    <p:sldId id="570" r:id="rId6"/>
    <p:sldId id="571" r:id="rId7"/>
    <p:sldId id="572" r:id="rId8"/>
    <p:sldId id="574" r:id="rId9"/>
    <p:sldId id="575" r:id="rId10"/>
    <p:sldId id="576" r:id="rId11"/>
    <p:sldId id="577" r:id="rId12"/>
    <p:sldId id="578" r:id="rId13"/>
    <p:sldId id="579" r:id="rId14"/>
    <p:sldId id="580" r:id="rId15"/>
    <p:sldId id="581" r:id="rId16"/>
    <p:sldId id="582" r:id="rId17"/>
    <p:sldId id="583" r:id="rId18"/>
    <p:sldId id="584" r:id="rId19"/>
    <p:sldId id="585" r:id="rId20"/>
    <p:sldId id="586" r:id="rId21"/>
    <p:sldId id="587" r:id="rId22"/>
    <p:sldId id="588" r:id="rId23"/>
    <p:sldId id="589" r:id="rId24"/>
    <p:sldId id="590" r:id="rId25"/>
    <p:sldId id="533" r:id="rId26"/>
    <p:sldId id="544" r:id="rId27"/>
    <p:sldId id="545" r:id="rId28"/>
    <p:sldId id="541" r:id="rId29"/>
    <p:sldId id="546" r:id="rId30"/>
    <p:sldId id="548" r:id="rId31"/>
    <p:sldId id="559" r:id="rId32"/>
    <p:sldId id="549" r:id="rId33"/>
    <p:sldId id="550" r:id="rId34"/>
    <p:sldId id="551" r:id="rId35"/>
    <p:sldId id="552" r:id="rId36"/>
    <p:sldId id="560" r:id="rId37"/>
    <p:sldId id="561" r:id="rId38"/>
    <p:sldId id="553" r:id="rId39"/>
    <p:sldId id="554" r:id="rId40"/>
    <p:sldId id="555" r:id="rId41"/>
    <p:sldId id="557" r:id="rId42"/>
    <p:sldId id="558" r:id="rId43"/>
    <p:sldId id="562" r:id="rId44"/>
    <p:sldId id="564" r:id="rId45"/>
    <p:sldId id="565" r:id="rId46"/>
    <p:sldId id="563" r:id="rId47"/>
    <p:sldId id="566" r:id="rId48"/>
  </p:sldIdLst>
  <p:sldSz cx="9144000" cy="6858000" type="screen4x3"/>
  <p:notesSz cx="6669088" cy="9926638"/>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000" kern="1200">
        <a:solidFill>
          <a:schemeClr val="tx1"/>
        </a:solidFill>
        <a:latin typeface=".VnArial" pitchFamily="34" charset="0"/>
        <a:ea typeface="+mn-ea"/>
        <a:cs typeface="+mn-cs"/>
      </a:defRPr>
    </a:lvl1pPr>
    <a:lvl2pPr marL="457200" algn="l" rtl="0" eaLnBrk="0" fontAlgn="base" hangingPunct="0">
      <a:spcBef>
        <a:spcPct val="0"/>
      </a:spcBef>
      <a:spcAft>
        <a:spcPct val="0"/>
      </a:spcAft>
      <a:defRPr sz="2000" kern="1200">
        <a:solidFill>
          <a:schemeClr val="tx1"/>
        </a:solidFill>
        <a:latin typeface=".VnArial" pitchFamily="34" charset="0"/>
        <a:ea typeface="+mn-ea"/>
        <a:cs typeface="+mn-cs"/>
      </a:defRPr>
    </a:lvl2pPr>
    <a:lvl3pPr marL="914400" algn="l" rtl="0" eaLnBrk="0" fontAlgn="base" hangingPunct="0">
      <a:spcBef>
        <a:spcPct val="0"/>
      </a:spcBef>
      <a:spcAft>
        <a:spcPct val="0"/>
      </a:spcAft>
      <a:defRPr sz="2000" kern="1200">
        <a:solidFill>
          <a:schemeClr val="tx1"/>
        </a:solidFill>
        <a:latin typeface=".VnArial"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VnArial"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VnArial" pitchFamily="34" charset="0"/>
        <a:ea typeface="+mn-ea"/>
        <a:cs typeface="+mn-cs"/>
      </a:defRPr>
    </a:lvl5pPr>
    <a:lvl6pPr marL="2286000" algn="l" defTabSz="914400" rtl="0" eaLnBrk="1" latinLnBrk="0" hangingPunct="1">
      <a:defRPr sz="2000" kern="1200">
        <a:solidFill>
          <a:schemeClr val="tx1"/>
        </a:solidFill>
        <a:latin typeface=".VnArial" pitchFamily="34" charset="0"/>
        <a:ea typeface="+mn-ea"/>
        <a:cs typeface="+mn-cs"/>
      </a:defRPr>
    </a:lvl6pPr>
    <a:lvl7pPr marL="2743200" algn="l" defTabSz="914400" rtl="0" eaLnBrk="1" latinLnBrk="0" hangingPunct="1">
      <a:defRPr sz="2000" kern="1200">
        <a:solidFill>
          <a:schemeClr val="tx1"/>
        </a:solidFill>
        <a:latin typeface=".VnArial" pitchFamily="34" charset="0"/>
        <a:ea typeface="+mn-ea"/>
        <a:cs typeface="+mn-cs"/>
      </a:defRPr>
    </a:lvl7pPr>
    <a:lvl8pPr marL="3200400" algn="l" defTabSz="914400" rtl="0" eaLnBrk="1" latinLnBrk="0" hangingPunct="1">
      <a:defRPr sz="2000" kern="1200">
        <a:solidFill>
          <a:schemeClr val="tx1"/>
        </a:solidFill>
        <a:latin typeface=".VnArial" pitchFamily="34" charset="0"/>
        <a:ea typeface="+mn-ea"/>
        <a:cs typeface="+mn-cs"/>
      </a:defRPr>
    </a:lvl8pPr>
    <a:lvl9pPr marL="3657600" algn="l" defTabSz="914400" rtl="0" eaLnBrk="1" latinLnBrk="0" hangingPunct="1">
      <a:defRPr sz="2000" kern="1200">
        <a:solidFill>
          <a:schemeClr val="tx1"/>
        </a:solidFill>
        <a:latin typeface=".Vn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66"/>
    <a:srgbClr val="000099"/>
    <a:srgbClr val="000066"/>
    <a:srgbClr val="FF0066"/>
    <a:srgbClr val="FF3300"/>
    <a:srgbClr val="00CC66"/>
    <a:srgbClr val="CC66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660"/>
  </p:normalViewPr>
  <p:slideViewPr>
    <p:cSldViewPr>
      <p:cViewPr>
        <p:scale>
          <a:sx n="70" d="100"/>
          <a:sy n="70" d="100"/>
        </p:scale>
        <p:origin x="-43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4" d="100"/>
          <a:sy n="44" d="100"/>
        </p:scale>
        <p:origin x="-3036" y="-114"/>
      </p:cViewPr>
      <p:guideLst>
        <p:guide orient="horz" pos="3126"/>
        <p:guide pos="210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sldNum" sz="quarter" idx="3"/>
          </p:nvPr>
        </p:nvSpPr>
        <p:spPr bwMode="auto">
          <a:xfrm>
            <a:off x="3352800" y="90678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000">
                <a:latin typeface="Arial" charset="0"/>
              </a:defRPr>
            </a:lvl1pPr>
          </a:lstStyle>
          <a:p>
            <a:pPr>
              <a:defRPr/>
            </a:pPr>
            <a:fld id="{38C585A5-1488-4ED9-9244-DE7018D1D5DB}" type="slidenum">
              <a:rPr lang="en-US"/>
              <a:pPr>
                <a:defRPr/>
              </a:pPr>
              <a:t>‹#›</a:t>
            </a:fld>
            <a:endParaRPr lang="en-US"/>
          </a:p>
        </p:txBody>
      </p:sp>
    </p:spTree>
    <p:extLst>
      <p:ext uri="{BB962C8B-B14F-4D97-AF65-F5344CB8AC3E}">
        <p14:creationId xmlns:p14="http://schemas.microsoft.com/office/powerpoint/2010/main" val="524600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idx="2"/>
          </p:nvPr>
        </p:nvSpPr>
        <p:spPr bwMode="auto">
          <a:xfrm>
            <a:off x="862013" y="750888"/>
            <a:ext cx="4945062" cy="3708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887413" y="4714875"/>
            <a:ext cx="4892675" cy="4465638"/>
          </a:xfrm>
          <a:prstGeom prst="rect">
            <a:avLst/>
          </a:prstGeom>
          <a:noFill/>
          <a:ln>
            <a:noFill/>
          </a:ln>
          <a:effectLst/>
          <a:extLst/>
        </p:spPr>
        <p:txBody>
          <a:bodyPr vert="horz" wrap="square" lIns="90488" tIns="44450" rIns="90488" bIns="44450" numCol="1" anchor="t" anchorCtr="0" compatLnSpc="1">
            <a:prstTxWarp prst="textNoShape">
              <a:avLst/>
            </a:prstTxWarp>
          </a:bodyPr>
          <a:lstStyle/>
          <a:p>
            <a:pPr lvl="0"/>
            <a:r>
              <a:rPr lang="en-US" noProof="0" smtClean="0"/>
              <a:t>Cliquez pour modifier les styles du texte du masque</a:t>
            </a:r>
          </a:p>
          <a:p>
            <a:pPr lvl="1"/>
            <a:r>
              <a:rPr lang="en-US" noProof="0" smtClean="0"/>
              <a:t>Deuxième niveau</a:t>
            </a:r>
          </a:p>
          <a:p>
            <a:pPr lvl="2"/>
            <a:r>
              <a:rPr lang="en-US" noProof="0" smtClean="0"/>
              <a:t>Troisième niveau</a:t>
            </a:r>
          </a:p>
          <a:p>
            <a:pPr lvl="3"/>
            <a:r>
              <a:rPr lang="en-US" noProof="0" smtClean="0"/>
              <a:t>Quatrième niveau</a:t>
            </a:r>
          </a:p>
          <a:p>
            <a:pPr lvl="4"/>
            <a:r>
              <a:rPr lang="en-US" noProof="0" smtClean="0"/>
              <a:t>Cinquième niveau</a:t>
            </a:r>
          </a:p>
        </p:txBody>
      </p:sp>
    </p:spTree>
    <p:extLst>
      <p:ext uri="{BB962C8B-B14F-4D97-AF65-F5344CB8AC3E}">
        <p14:creationId xmlns:p14="http://schemas.microsoft.com/office/powerpoint/2010/main" val="3854405994"/>
      </p:ext>
    </p:extLst>
  </p:cSld>
  <p:clrMap bg1="lt1" tx1="dk1" bg2="lt2" tx2="dk2" accent1="accent1" accent2="accent2" accent3="accent3" accent4="accent4" accent5="accent5" accent6="accent6" hlink="hlink" folHlink="folHlink"/>
  <p:notesStyle>
    <a:lvl1pPr algn="l" defTabSz="904875"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4025" algn="l" defTabSz="904875"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09638" algn="l" defTabSz="904875"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63663" algn="l" defTabSz="904875"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17688" algn="l" defTabSz="904875"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4294967295"/>
          </p:nvPr>
        </p:nvSpPr>
        <p:spPr bwMode="auto">
          <a:xfrm>
            <a:off x="3776663" y="9428163"/>
            <a:ext cx="2890837"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2000">
                <a:solidFill>
                  <a:schemeClr val="tx1"/>
                </a:solidFill>
                <a:latin typeface=".VnArial" pitchFamily="34" charset="0"/>
              </a:defRPr>
            </a:lvl1pPr>
            <a:lvl2pPr marL="742950" indent="-285750" defTabSz="904875">
              <a:defRPr sz="2000">
                <a:solidFill>
                  <a:schemeClr val="tx1"/>
                </a:solidFill>
                <a:latin typeface=".VnArial" pitchFamily="34" charset="0"/>
              </a:defRPr>
            </a:lvl2pPr>
            <a:lvl3pPr marL="1143000" indent="-228600" defTabSz="904875">
              <a:defRPr sz="2000">
                <a:solidFill>
                  <a:schemeClr val="tx1"/>
                </a:solidFill>
                <a:latin typeface=".VnArial" pitchFamily="34" charset="0"/>
              </a:defRPr>
            </a:lvl3pPr>
            <a:lvl4pPr marL="1600200" indent="-228600" defTabSz="904875">
              <a:defRPr sz="2000">
                <a:solidFill>
                  <a:schemeClr val="tx1"/>
                </a:solidFill>
                <a:latin typeface=".VnArial" pitchFamily="34" charset="0"/>
              </a:defRPr>
            </a:lvl4pPr>
            <a:lvl5pPr marL="2057400" indent="-228600" defTabSz="904875">
              <a:defRPr sz="2000">
                <a:solidFill>
                  <a:schemeClr val="tx1"/>
                </a:solidFill>
                <a:latin typeface=".VnArial" pitchFamily="34" charset="0"/>
              </a:defRPr>
            </a:lvl5pPr>
            <a:lvl6pPr marL="2514600" indent="-228600" defTabSz="904875" eaLnBrk="0" fontAlgn="base" hangingPunct="0">
              <a:spcBef>
                <a:spcPct val="0"/>
              </a:spcBef>
              <a:spcAft>
                <a:spcPct val="0"/>
              </a:spcAft>
              <a:defRPr sz="2000">
                <a:solidFill>
                  <a:schemeClr val="tx1"/>
                </a:solidFill>
                <a:latin typeface=".VnArial" pitchFamily="34" charset="0"/>
              </a:defRPr>
            </a:lvl6pPr>
            <a:lvl7pPr marL="2971800" indent="-228600" defTabSz="904875" eaLnBrk="0" fontAlgn="base" hangingPunct="0">
              <a:spcBef>
                <a:spcPct val="0"/>
              </a:spcBef>
              <a:spcAft>
                <a:spcPct val="0"/>
              </a:spcAft>
              <a:defRPr sz="2000">
                <a:solidFill>
                  <a:schemeClr val="tx1"/>
                </a:solidFill>
                <a:latin typeface=".VnArial" pitchFamily="34" charset="0"/>
              </a:defRPr>
            </a:lvl7pPr>
            <a:lvl8pPr marL="3429000" indent="-228600" defTabSz="904875" eaLnBrk="0" fontAlgn="base" hangingPunct="0">
              <a:spcBef>
                <a:spcPct val="0"/>
              </a:spcBef>
              <a:spcAft>
                <a:spcPct val="0"/>
              </a:spcAft>
              <a:defRPr sz="2000">
                <a:solidFill>
                  <a:schemeClr val="tx1"/>
                </a:solidFill>
                <a:latin typeface=".VnArial" pitchFamily="34" charset="0"/>
              </a:defRPr>
            </a:lvl8pPr>
            <a:lvl9pPr marL="3886200" indent="-228600" defTabSz="904875" eaLnBrk="0" fontAlgn="base" hangingPunct="0">
              <a:spcBef>
                <a:spcPct val="0"/>
              </a:spcBef>
              <a:spcAft>
                <a:spcPct val="0"/>
              </a:spcAft>
              <a:defRPr sz="2000">
                <a:solidFill>
                  <a:schemeClr val="tx1"/>
                </a:solidFill>
                <a:latin typeface=".VnArial" pitchFamily="34" charset="0"/>
              </a:defRPr>
            </a:lvl9pPr>
          </a:lstStyle>
          <a:p>
            <a:fld id="{BA849AC0-6FE0-4796-BD73-5B1FD49B8AEE}" type="slidenum">
              <a:rPr lang="en-US" sz="1200">
                <a:latin typeface="Times New Roman" pitchFamily="18" charset="0"/>
              </a:rPr>
              <a:pPr/>
              <a:t>1</a:t>
            </a:fld>
            <a:endParaRPr lang="en-US" sz="1200">
              <a:latin typeface="Times New Roman"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xfrm>
            <a:off x="3777792" y="9428390"/>
            <a:ext cx="2889730" cy="49665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fld id="{DDADE2E3-A617-4ACA-B7C5-5ABE9A9E2452}" type="slidenum">
              <a:rPr lang="en-US" sz="1200" smtClean="0">
                <a:latin typeface="Times New Roman" pitchFamily="18" charset="0"/>
              </a:rPr>
              <a:pPr/>
              <a:t>2</a:t>
            </a:fld>
            <a:endParaRPr lang="en-US" sz="1200" smtClean="0">
              <a:latin typeface="Times New Roman" pitchFamily="18" charset="0"/>
            </a:endParaRPr>
          </a:p>
        </p:txBody>
      </p:sp>
      <p:sp>
        <p:nvSpPr>
          <p:cNvPr id="37891" name="Rectangle 2"/>
          <p:cNvSpPr>
            <a:spLocks noGrp="1" noRot="1" noChangeAspect="1" noChangeArrowheads="1" noTextEdit="1"/>
          </p:cNvSpPr>
          <p:nvPr>
            <p:ph type="sldImg"/>
          </p:nvPr>
        </p:nvSpPr>
        <p:spPr>
          <a:xfrm>
            <a:off x="857250" y="744538"/>
            <a:ext cx="4959350" cy="3721100"/>
          </a:xfrm>
          <a:ln/>
        </p:spPr>
      </p:sp>
      <p:sp>
        <p:nvSpPr>
          <p:cNvPr id="37892" name="Rectangle 3"/>
          <p:cNvSpPr>
            <a:spLocks noGrp="1" noChangeArrowheads="1"/>
          </p:cNvSpPr>
          <p:nvPr>
            <p:ph type="body" idx="1"/>
          </p:nvPr>
        </p:nvSpPr>
        <p:spPr>
          <a:xfrm>
            <a:off x="665656" y="4714195"/>
            <a:ext cx="5337776" cy="44682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xfrm>
            <a:off x="3777792" y="9428390"/>
            <a:ext cx="2889730" cy="49665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fld id="{0BC78EC6-2280-4CE1-A3E8-59E22C68DA7C}" type="slidenum">
              <a:rPr lang="en-US" sz="1200" smtClean="0">
                <a:latin typeface="Times New Roman" pitchFamily="18" charset="0"/>
              </a:rPr>
              <a:pPr/>
              <a:t>3</a:t>
            </a:fld>
            <a:endParaRPr lang="en-US" sz="1200" smtClean="0">
              <a:latin typeface="Times New Roman" pitchFamily="18" charset="0"/>
            </a:endParaRPr>
          </a:p>
        </p:txBody>
      </p:sp>
      <p:sp>
        <p:nvSpPr>
          <p:cNvPr id="38915" name="Rectangle 2"/>
          <p:cNvSpPr>
            <a:spLocks noGrp="1" noRot="1" noChangeAspect="1" noChangeArrowheads="1" noTextEdit="1"/>
          </p:cNvSpPr>
          <p:nvPr>
            <p:ph type="sldImg"/>
          </p:nvPr>
        </p:nvSpPr>
        <p:spPr>
          <a:xfrm>
            <a:off x="857250" y="744538"/>
            <a:ext cx="4959350" cy="3721100"/>
          </a:xfrm>
          <a:ln/>
        </p:spPr>
      </p:sp>
      <p:sp>
        <p:nvSpPr>
          <p:cNvPr id="38916" name="Rectangle 3"/>
          <p:cNvSpPr>
            <a:spLocks noGrp="1" noChangeArrowheads="1"/>
          </p:cNvSpPr>
          <p:nvPr>
            <p:ph type="body" idx="1"/>
          </p:nvPr>
        </p:nvSpPr>
        <p:spPr>
          <a:xfrm>
            <a:off x="665656" y="4714195"/>
            <a:ext cx="5337776" cy="44682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xfrm>
            <a:off x="3777792" y="9428390"/>
            <a:ext cx="2889730" cy="49665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fld id="{0D07B9A3-E846-408A-BCD6-1167603185E5}" type="slidenum">
              <a:rPr lang="en-US" sz="1200" smtClean="0">
                <a:latin typeface="Times New Roman" pitchFamily="18" charset="0"/>
              </a:rPr>
              <a:pPr/>
              <a:t>4</a:t>
            </a:fld>
            <a:endParaRPr lang="en-US" sz="1200" smtClean="0">
              <a:latin typeface="Times New Roman" pitchFamily="18" charset="0"/>
            </a:endParaRPr>
          </a:p>
        </p:txBody>
      </p:sp>
      <p:sp>
        <p:nvSpPr>
          <p:cNvPr id="39939" name="Rectangle 2"/>
          <p:cNvSpPr>
            <a:spLocks noGrp="1" noRot="1" noChangeAspect="1" noChangeArrowheads="1" noTextEdit="1"/>
          </p:cNvSpPr>
          <p:nvPr>
            <p:ph type="sldImg"/>
          </p:nvPr>
        </p:nvSpPr>
        <p:spPr>
          <a:xfrm>
            <a:off x="857250" y="744538"/>
            <a:ext cx="4959350" cy="3721100"/>
          </a:xfrm>
          <a:ln/>
        </p:spPr>
      </p:sp>
      <p:sp>
        <p:nvSpPr>
          <p:cNvPr id="39940" name="Rectangle 3"/>
          <p:cNvSpPr>
            <a:spLocks noGrp="1" noChangeArrowheads="1"/>
          </p:cNvSpPr>
          <p:nvPr>
            <p:ph type="body" idx="1"/>
          </p:nvPr>
        </p:nvSpPr>
        <p:spPr>
          <a:xfrm>
            <a:off x="665656" y="4714195"/>
            <a:ext cx="5337776" cy="44682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xfrm>
            <a:off x="3777792" y="9428390"/>
            <a:ext cx="2889730" cy="49665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fld id="{6BFA8BA3-34E6-4140-969B-34131B57A803}" type="slidenum">
              <a:rPr lang="en-US" sz="1200" smtClean="0">
                <a:latin typeface="Times New Roman" pitchFamily="18" charset="0"/>
              </a:rPr>
              <a:pPr/>
              <a:t>6</a:t>
            </a:fld>
            <a:endParaRPr lang="en-US" sz="1200" smtClean="0">
              <a:latin typeface="Times New Roman" pitchFamily="18" charset="0"/>
            </a:endParaRPr>
          </a:p>
        </p:txBody>
      </p:sp>
      <p:sp>
        <p:nvSpPr>
          <p:cNvPr id="40963" name="Rectangle 2"/>
          <p:cNvSpPr>
            <a:spLocks noGrp="1" noRot="1" noChangeAspect="1" noChangeArrowheads="1" noTextEdit="1"/>
          </p:cNvSpPr>
          <p:nvPr>
            <p:ph type="sldImg"/>
          </p:nvPr>
        </p:nvSpPr>
        <p:spPr>
          <a:xfrm>
            <a:off x="857250" y="744538"/>
            <a:ext cx="4959350" cy="3721100"/>
          </a:xfrm>
          <a:ln/>
        </p:spPr>
      </p:sp>
      <p:sp>
        <p:nvSpPr>
          <p:cNvPr id="40964" name="Rectangle 3"/>
          <p:cNvSpPr>
            <a:spLocks noGrp="1" noChangeArrowheads="1"/>
          </p:cNvSpPr>
          <p:nvPr>
            <p:ph type="body" idx="1"/>
          </p:nvPr>
        </p:nvSpPr>
        <p:spPr>
          <a:xfrm>
            <a:off x="665656" y="4714195"/>
            <a:ext cx="5337776" cy="44682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xfrm>
            <a:off x="3777792" y="9428390"/>
            <a:ext cx="2889730" cy="49665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fld id="{D1FB64BF-FA36-4819-A3C9-B9DD6A8CE122}" type="slidenum">
              <a:rPr lang="en-US" sz="1200" smtClean="0">
                <a:latin typeface="Times New Roman" pitchFamily="18" charset="0"/>
              </a:rPr>
              <a:pPr/>
              <a:t>7</a:t>
            </a:fld>
            <a:endParaRPr lang="en-US" sz="1200" smtClean="0">
              <a:latin typeface="Times New Roman" pitchFamily="18" charset="0"/>
            </a:endParaRPr>
          </a:p>
        </p:txBody>
      </p:sp>
      <p:sp>
        <p:nvSpPr>
          <p:cNvPr id="41987" name="Rectangle 2"/>
          <p:cNvSpPr>
            <a:spLocks noGrp="1" noRot="1" noChangeAspect="1" noChangeArrowheads="1" noTextEdit="1"/>
          </p:cNvSpPr>
          <p:nvPr>
            <p:ph type="sldImg"/>
          </p:nvPr>
        </p:nvSpPr>
        <p:spPr>
          <a:xfrm>
            <a:off x="857250" y="744538"/>
            <a:ext cx="4959350" cy="3721100"/>
          </a:xfrm>
          <a:ln/>
        </p:spPr>
      </p:sp>
      <p:sp>
        <p:nvSpPr>
          <p:cNvPr id="41988" name="Rectangle 3"/>
          <p:cNvSpPr>
            <a:spLocks noGrp="1" noChangeArrowheads="1"/>
          </p:cNvSpPr>
          <p:nvPr>
            <p:ph type="body" idx="1"/>
          </p:nvPr>
        </p:nvSpPr>
        <p:spPr>
          <a:xfrm>
            <a:off x="665656" y="4714195"/>
            <a:ext cx="5337776" cy="44682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1753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6193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473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2563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33502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0367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025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8816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378223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3587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96850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75429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59"/>
          <p:cNvGrpSpPr>
            <a:grpSpLocks/>
          </p:cNvGrpSpPr>
          <p:nvPr/>
        </p:nvGrpSpPr>
        <p:grpSpPr bwMode="auto">
          <a:xfrm>
            <a:off x="76200" y="152400"/>
            <a:ext cx="8542338" cy="1052513"/>
            <a:chOff x="80" y="624"/>
            <a:chExt cx="5381" cy="663"/>
          </a:xfrm>
        </p:grpSpPr>
        <p:sp>
          <p:nvSpPr>
            <p:cNvPr id="1028" name="Rectangle 60"/>
            <p:cNvSpPr>
              <a:spLocks noChangeArrowheads="1"/>
            </p:cNvSpPr>
            <p:nvPr/>
          </p:nvSpPr>
          <p:spPr bwMode="ltGray">
            <a:xfrm>
              <a:off x="263" y="692"/>
              <a:ext cx="276" cy="2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latin typeface="Tahoma" pitchFamily="34" charset="0"/>
              </a:endParaRPr>
            </a:p>
          </p:txBody>
        </p:sp>
        <p:sp>
          <p:nvSpPr>
            <p:cNvPr id="1029" name="Rectangle 61"/>
            <p:cNvSpPr>
              <a:spLocks noChangeArrowheads="1"/>
            </p:cNvSpPr>
            <p:nvPr/>
          </p:nvSpPr>
          <p:spPr bwMode="ltGray">
            <a:xfrm>
              <a:off x="504" y="692"/>
              <a:ext cx="207" cy="299"/>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latin typeface="Tahoma" pitchFamily="34" charset="0"/>
              </a:endParaRPr>
            </a:p>
          </p:txBody>
        </p:sp>
        <p:sp>
          <p:nvSpPr>
            <p:cNvPr id="1030" name="Rectangle 62"/>
            <p:cNvSpPr>
              <a:spLocks noChangeArrowheads="1"/>
            </p:cNvSpPr>
            <p:nvPr/>
          </p:nvSpPr>
          <p:spPr bwMode="ltGray">
            <a:xfrm>
              <a:off x="341" y="958"/>
              <a:ext cx="266" cy="2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latin typeface="Tahoma" pitchFamily="34" charset="0"/>
              </a:endParaRPr>
            </a:p>
          </p:txBody>
        </p:sp>
        <p:sp>
          <p:nvSpPr>
            <p:cNvPr id="1031" name="Rectangle 63"/>
            <p:cNvSpPr>
              <a:spLocks noChangeArrowheads="1"/>
            </p:cNvSpPr>
            <p:nvPr/>
          </p:nvSpPr>
          <p:spPr bwMode="ltGray">
            <a:xfrm>
              <a:off x="574" y="958"/>
              <a:ext cx="232" cy="299"/>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latin typeface="Tahoma" pitchFamily="34" charset="0"/>
              </a:endParaRPr>
            </a:p>
          </p:txBody>
        </p:sp>
        <p:sp>
          <p:nvSpPr>
            <p:cNvPr id="1032" name="Rectangle 64"/>
            <p:cNvSpPr>
              <a:spLocks noChangeArrowheads="1"/>
            </p:cNvSpPr>
            <p:nvPr/>
          </p:nvSpPr>
          <p:spPr bwMode="ltGray">
            <a:xfrm>
              <a:off x="80" y="912"/>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latin typeface="Tahoma" pitchFamily="34" charset="0"/>
              </a:endParaRPr>
            </a:p>
          </p:txBody>
        </p:sp>
        <p:sp>
          <p:nvSpPr>
            <p:cNvPr id="1033" name="Rectangle 65"/>
            <p:cNvSpPr>
              <a:spLocks noChangeArrowheads="1"/>
            </p:cNvSpPr>
            <p:nvPr/>
          </p:nvSpPr>
          <p:spPr bwMode="gray">
            <a:xfrm>
              <a:off x="480" y="624"/>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latin typeface="Tahoma" pitchFamily="34" charset="0"/>
              </a:endParaRPr>
            </a:p>
          </p:txBody>
        </p:sp>
        <p:sp>
          <p:nvSpPr>
            <p:cNvPr id="1034" name="Rectangle 66"/>
            <p:cNvSpPr>
              <a:spLocks noChangeArrowheads="1"/>
            </p:cNvSpPr>
            <p:nvPr/>
          </p:nvSpPr>
          <p:spPr bwMode="gray">
            <a:xfrm>
              <a:off x="279" y="1122"/>
              <a:ext cx="5182" cy="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latin typeface="Tahoma" pitchFamily="34" charset="0"/>
              </a:endParaRPr>
            </a:p>
          </p:txBody>
        </p:sp>
      </p:grpSp>
      <p:graphicFrame>
        <p:nvGraphicFramePr>
          <p:cNvPr id="1027" name="Object 67"/>
          <p:cNvGraphicFramePr>
            <a:graphicFrameLocks noChangeAspect="1"/>
          </p:cNvGraphicFramePr>
          <p:nvPr/>
        </p:nvGraphicFramePr>
        <p:xfrm>
          <a:off x="8053388" y="152400"/>
          <a:ext cx="963612" cy="762000"/>
        </p:xfrm>
        <a:graphic>
          <a:graphicData uri="http://schemas.openxmlformats.org/presentationml/2006/ole">
            <mc:AlternateContent xmlns:mc="http://schemas.openxmlformats.org/markup-compatibility/2006">
              <mc:Choice xmlns:v="urn:schemas-microsoft-com:vml" Requires="v">
                <p:oleObj spid="_x0000_s1045" name="CorelDRAW" r:id="rId15" imgW="746889" imgH="586130" progId="CorelDRAW.Graphic.10">
                  <p:embed/>
                </p:oleObj>
              </mc:Choice>
              <mc:Fallback>
                <p:oleObj name="CorelDRAW" r:id="rId15" imgW="746889" imgH="586130" progId="CorelDRAW.Graphic.10">
                  <p:embed/>
                  <p:pic>
                    <p:nvPicPr>
                      <p:cNvPr id="0" name="Object 6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053388" y="152400"/>
                        <a:ext cx="9636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rtl="0" eaLnBrk="0" fontAlgn="base" hangingPunct="0">
        <a:spcBef>
          <a:spcPct val="0"/>
        </a:spcBef>
        <a:spcAft>
          <a:spcPct val="0"/>
        </a:spcAft>
        <a:defRPr sz="4400">
          <a:solidFill>
            <a:srgbClr val="FF9900"/>
          </a:solidFill>
          <a:latin typeface="+mj-lt"/>
          <a:ea typeface="+mj-ea"/>
          <a:cs typeface="+mj-cs"/>
        </a:defRPr>
      </a:lvl1pPr>
      <a:lvl2pPr algn="ctr" rtl="0" eaLnBrk="0" fontAlgn="base" hangingPunct="0">
        <a:spcBef>
          <a:spcPct val="0"/>
        </a:spcBef>
        <a:spcAft>
          <a:spcPct val="0"/>
        </a:spcAft>
        <a:defRPr sz="4400">
          <a:solidFill>
            <a:srgbClr val="FF9900"/>
          </a:solidFill>
          <a:latin typeface="Times New Roman" pitchFamily="18" charset="0"/>
        </a:defRPr>
      </a:lvl2pPr>
      <a:lvl3pPr algn="ctr" rtl="0" eaLnBrk="0" fontAlgn="base" hangingPunct="0">
        <a:spcBef>
          <a:spcPct val="0"/>
        </a:spcBef>
        <a:spcAft>
          <a:spcPct val="0"/>
        </a:spcAft>
        <a:defRPr sz="4400">
          <a:solidFill>
            <a:srgbClr val="FF9900"/>
          </a:solidFill>
          <a:latin typeface="Times New Roman" pitchFamily="18" charset="0"/>
        </a:defRPr>
      </a:lvl3pPr>
      <a:lvl4pPr algn="ctr" rtl="0" eaLnBrk="0" fontAlgn="base" hangingPunct="0">
        <a:spcBef>
          <a:spcPct val="0"/>
        </a:spcBef>
        <a:spcAft>
          <a:spcPct val="0"/>
        </a:spcAft>
        <a:defRPr sz="4400">
          <a:solidFill>
            <a:srgbClr val="FF9900"/>
          </a:solidFill>
          <a:latin typeface="Times New Roman" pitchFamily="18" charset="0"/>
        </a:defRPr>
      </a:lvl4pPr>
      <a:lvl5pPr algn="ctr" rtl="0" eaLnBrk="0" fontAlgn="base" hangingPunct="0">
        <a:spcBef>
          <a:spcPct val="0"/>
        </a:spcBef>
        <a:spcAft>
          <a:spcPct val="0"/>
        </a:spcAft>
        <a:defRPr sz="4400">
          <a:solidFill>
            <a:srgbClr val="FF9900"/>
          </a:solidFill>
          <a:latin typeface="Times New Roman" pitchFamily="18" charset="0"/>
        </a:defRPr>
      </a:lvl5pPr>
      <a:lvl6pPr marL="457200" algn="ctr" rtl="0" eaLnBrk="0" fontAlgn="base" hangingPunct="0">
        <a:spcBef>
          <a:spcPct val="0"/>
        </a:spcBef>
        <a:spcAft>
          <a:spcPct val="0"/>
        </a:spcAft>
        <a:defRPr sz="4400">
          <a:solidFill>
            <a:srgbClr val="FF9900"/>
          </a:solidFill>
          <a:latin typeface="Times New Roman" pitchFamily="18" charset="0"/>
        </a:defRPr>
      </a:lvl6pPr>
      <a:lvl7pPr marL="914400" algn="ctr" rtl="0" eaLnBrk="0" fontAlgn="base" hangingPunct="0">
        <a:spcBef>
          <a:spcPct val="0"/>
        </a:spcBef>
        <a:spcAft>
          <a:spcPct val="0"/>
        </a:spcAft>
        <a:defRPr sz="4400">
          <a:solidFill>
            <a:srgbClr val="FF9900"/>
          </a:solidFill>
          <a:latin typeface="Times New Roman" pitchFamily="18" charset="0"/>
        </a:defRPr>
      </a:lvl7pPr>
      <a:lvl8pPr marL="1371600" algn="ctr" rtl="0" eaLnBrk="0" fontAlgn="base" hangingPunct="0">
        <a:spcBef>
          <a:spcPct val="0"/>
        </a:spcBef>
        <a:spcAft>
          <a:spcPct val="0"/>
        </a:spcAft>
        <a:defRPr sz="4400">
          <a:solidFill>
            <a:srgbClr val="FF9900"/>
          </a:solidFill>
          <a:latin typeface="Times New Roman" pitchFamily="18" charset="0"/>
        </a:defRPr>
      </a:lvl8pPr>
      <a:lvl9pPr marL="1828800" algn="ctr" rtl="0" eaLnBrk="0" fontAlgn="base" hangingPunct="0">
        <a:spcBef>
          <a:spcPct val="0"/>
        </a:spcBef>
        <a:spcAft>
          <a:spcPct val="0"/>
        </a:spcAft>
        <a:defRPr sz="4400">
          <a:solidFill>
            <a:srgbClr val="FF9900"/>
          </a:solidFill>
          <a:latin typeface="Times New Roman"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5.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1.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5.wmf"/></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7.wmf"/></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8.xml"/><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7.wmf"/><Relationship Id="rId10" Type="http://schemas.openxmlformats.org/officeDocument/2006/relationships/oleObject" Target="../embeddings/oleObject8.bin"/><Relationship Id="rId4" Type="http://schemas.openxmlformats.org/officeDocument/2006/relationships/oleObject" Target="../embeddings/oleObject4.bin"/><Relationship Id="rId9"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52400" y="1371600"/>
            <a:ext cx="9220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50000"/>
              </a:lnSpc>
              <a:spcBef>
                <a:spcPct val="20000"/>
              </a:spcBef>
              <a:buFontTx/>
              <a:buChar char="•"/>
            </a:pPr>
            <a:endParaRPr lang="vi-VN" b="1">
              <a:latin typeface="VNI-Times" pitchFamily="2" charset="0"/>
            </a:endParaRPr>
          </a:p>
        </p:txBody>
      </p:sp>
      <p:sp>
        <p:nvSpPr>
          <p:cNvPr id="2053" name="Rectangle 5"/>
          <p:cNvSpPr>
            <a:spLocks noChangeArrowheads="1"/>
          </p:cNvSpPr>
          <p:nvPr/>
        </p:nvSpPr>
        <p:spPr bwMode="auto">
          <a:xfrm>
            <a:off x="533400" y="381000"/>
            <a:ext cx="8110538" cy="458788"/>
          </a:xfrm>
          <a:prstGeom prst="rect">
            <a:avLst/>
          </a:prstGeom>
          <a:noFill/>
          <a:ln>
            <a:noFill/>
          </a:ln>
          <a:extLst/>
        </p:spPr>
        <p:txBody>
          <a:bodyPr lIns="90488" tIns="44450" rIns="90488" bIns="44450" anchor="ctr">
            <a:spAutoFit/>
          </a:bodyPr>
          <a:lstStyle/>
          <a:p>
            <a:pPr algn="ctr">
              <a:defRPr/>
            </a:pPr>
            <a:r>
              <a:rPr lang="en-US" sz="2400" b="1" dirty="0">
                <a:solidFill>
                  <a:srgbClr val="000066"/>
                </a:solidFill>
                <a:latin typeface="+mn-lt"/>
              </a:rPr>
              <a:t>TIÊU CHUẨN QUỐC GIA TCVN ISO 9001:2008</a:t>
            </a:r>
          </a:p>
        </p:txBody>
      </p:sp>
      <p:sp>
        <p:nvSpPr>
          <p:cNvPr id="6" name="Rectangle 5"/>
          <p:cNvSpPr>
            <a:spLocks noChangeArrowheads="1"/>
          </p:cNvSpPr>
          <p:nvPr/>
        </p:nvSpPr>
        <p:spPr bwMode="auto">
          <a:xfrm>
            <a:off x="450850" y="4713965"/>
            <a:ext cx="8110538" cy="1567096"/>
          </a:xfrm>
          <a:prstGeom prst="rect">
            <a:avLst/>
          </a:prstGeom>
          <a:noFill/>
          <a:ln>
            <a:noFill/>
          </a:ln>
          <a:extLst/>
        </p:spPr>
        <p:txBody>
          <a:bodyPr lIns="90488" tIns="44450" rIns="90488" bIns="44450" anchor="ctr">
            <a:spAutoFit/>
          </a:bodyPr>
          <a:lstStyle/>
          <a:p>
            <a:pPr algn="ctr">
              <a:defRPr/>
            </a:pPr>
            <a:r>
              <a:rPr lang="en-US" sz="2400" b="1" dirty="0">
                <a:solidFill>
                  <a:srgbClr val="000066"/>
                </a:solidFill>
                <a:latin typeface="+mn-lt"/>
              </a:rPr>
              <a:t>TẬP HUẤN </a:t>
            </a:r>
          </a:p>
          <a:p>
            <a:pPr algn="ctr">
              <a:defRPr/>
            </a:pPr>
            <a:r>
              <a:rPr lang="en-US" sz="2400" dirty="0" smtClean="0">
                <a:solidFill>
                  <a:srgbClr val="000066"/>
                </a:solidFill>
                <a:latin typeface="+mn-lt"/>
              </a:rPr>
              <a:t>NHẬN THỨC TIÊU CHUẨN TCVN ISO 9001:2008, PHƯƠNG PHÁP XÂY DỰNG, ÁP </a:t>
            </a:r>
            <a:r>
              <a:rPr lang="en-US" sz="2400" dirty="0">
                <a:solidFill>
                  <a:srgbClr val="000066"/>
                </a:solidFill>
                <a:latin typeface="+mn-lt"/>
              </a:rPr>
              <a:t>DỤNG VÀ ĐÁNH GIÁ NỘI BỘ </a:t>
            </a:r>
            <a:r>
              <a:rPr lang="en-US" sz="2400" dirty="0" smtClean="0">
                <a:solidFill>
                  <a:srgbClr val="000066"/>
                </a:solidFill>
                <a:latin typeface="+mn-lt"/>
              </a:rPr>
              <a:t>KIỂM SOÁT, CẢI TIẾN HỆ THỐNG </a:t>
            </a:r>
            <a:endParaRPr lang="en-US" sz="2400" dirty="0">
              <a:solidFill>
                <a:srgbClr val="000066"/>
              </a:solidFill>
              <a:latin typeface="+mn-lt"/>
            </a:endParaRPr>
          </a:p>
        </p:txBody>
      </p:sp>
      <p:sp>
        <p:nvSpPr>
          <p:cNvPr id="2" name="AutoShape 8" descr="data:image/jpeg;base64,/9j/4AAQSkZJRgABAQAAAQABAAD/2wCEAAkGBxMSEhUUExMWFhQUFxgUFhgXGBcXFhcVFBQWFxcXFRUYHCggGBwlHBUUITEhJSkrLi4uFyAzODMsNygtLisBCgoKDg0OGxAQGywkHyQwLCwsLCwsLCwsLCwsLCwsLCwsLCwsLCwsLCwsLCwsLCwsLCwsLCwsLCwsLCwsLCw3Mf/AABEIAKYBMAMBIgACEQEDEQH/xAAbAAABBQEBAAAAAAAAAAAAAAAEAAIDBQYBB//EAFIQAAECAwQGBQQOBggFBQAAAAECAwAEEQUSITEGEyJBUZEUMlJhcTNygbQHFSNCU3OSobGys8HS8FRiY3SD0RYkNDVkosThJUOCwsNERXWTo//EABoBAAMBAQEBAAAAAAAAAAAAAAABAgMEBQb/xAAlEQACAgEFAAMBAQADAAAAAAAAAQIRAxITITFRBBRBIoEyUnH/2gAMAwEAAhEDEQA/AKasdrDaQ4Jj1j54cIcAISW4ddgEcpHQkR1LcSoarCsCG7CAMEqbSMzES3BuEFgcBMSpcIiDX90ODg3iACfWkwhDUERYSbIUQK0hN0UlYEJcq3Qm5Ku8enCNXL2WO1yjq9G0qNQaRG4abTMp7VLOVCO4iIzZy+yY2jOjy0nOo7sINbszHf6QPuhbpWyYSXspZOIMXMvo24sdXfxjay8mhO6DmkimUQ8rNI/HX6YRrRJwHcBziJNgKvUIoO4x6JdEDTEsDuELcZbwL8ManR2uApTvxiwktF6UxTyi4DFIIQ4oQnJhHHEy89ow5e2btD6I5J6OCtFg/n6Y1iXTvFIcDC1se1Er5SwGUJpcHpgg2M1TBIEHIVEgVEuTNVCJlZ3RIKNRSKx3RLHOg8I36YidTXfFLJIiWGJjmNF0AbQr80Hy1kNo6qPTF0pkHfHEspHGHrbJWJLoCSwkd0K9Q5Qdq0wrqeETZekB6SeyYeH1ndSCwkQ6vAQWFMGCFHfHDKr4mCdYeEODkIKQJ0M74lRKjfE+sjoVAOkeJopEgIgK9Cvx3HmFgCIlCU8RFVehyXTCoC31HBSecPbs9asin5WMVjT43xZSbiDhfueO+JdopUStWGsnH6YuZGxQBtUPcR9BiNmTKhg7XDcAfvibUuowCyPQKfTGbbNoxS/AxNjN9gH5olcsNpQ8mOWPzQPLTprRTmNcsB90XKHagEH6Ii2aJRZnl6LA5BSYHfsdxsVAvAZ0zjaIWQOEIK7xSDWx7Ufwx0k6oe9PIxoZQKUK8ojtGWQcUpx7jSHy7tEUUQCMsRAwSoOl10gs0MUrcyAaqWPCJhajdMFgnxiWi1JFkMI6lzviiVbqAaRC7brdaAnxg0sNxGm10cVMiKBU+oCu45YiI020Du+iDSPcNDrBwjusEUSZ4nIV5CDGZo0xQR6QYKDWHlYjt6kVTsxjlCRMKhUGou2zEopFWzN7zDXLSA3wqK1otlLERLcEULttp4wK7bg3Q9JLyI0KnRxhmvSN8ZhVsVh/tsDD0k7iNH0hMNVMjhGe9ugN6YhXbI4n0Q9Itw04mYd0jvEZJVtDv5xEbXru+cwaQ3DXGdTvUIYbQTxJjKC0FHLD0CHJmFnefz4QaQ3DSKtID/cwz22O4DlFI2hzviYN06yqQUg1M82jsKOx1nEcjojoEOuQAMhyTCuw4CAAxiaWkbJpBKbZepQqqO8AxV1jorCpBbLP2xqaqFeQ5wVLW+ps1SgekmKMEx29C0oeto0TulTit1BwBr88BvW0tW8j0kffFTfhVhaEDnJh5tFztq5mF7YOb1GAAYfWHSJ1MPNpKIxx+aIVPk74HiRJEFIdtjrx4w5BPEwXLT5T7xCvOSDBabZUMkoHgkRNsaS9BNY6vtHnEzcs4MakeiHe26uNPACInLUV2jC5K4LqWUSNpRr4f7Q9c6Rhn6TGXdtBZ3mIVTKj7484Whlbhp3LUpxrECrbVuJ+aM2XDxMcKopYyXkZeP2y4fffPAjlpLO+K2sKHpRLmw0zauMN6UeMCR0Jh0idTCOlHiYb0g98MCYelMFBYg6Y6FGHBEPS3AFjmRxMWcq0nvMCMNiLqQaTwiZFw7EggZJEPU65uFPRFohCQMqcohefQOsR9MYnTRVqdVvJ5mGaonIH6YOVPNjLH0QM/PE5KpDJdGEhUh1IUdJzHBDgY5HYYHawr0cpDgmEBysIKh9I6hkqIAGJwHiYAoZehXoPFivdj/Mj8UL2le7H+ZH4onVH0rbl4AAw6DPaZ7sf5kfijvtI/wBkfKR+KDVH0NuXgFhHb0GpsR7ekfKR/ONHZ+iDK20qXMXFkbSDq9k7x1somWSMf0qOCcnwjIJMOJEbX+hUv+l/Z/ihw0Llx/6r7P8AFE78C/qZPDEAw68Y3H9Dpb9KHNv8UdGiEt+lDm3+KFvwH9XJ4YaphsbtWiMt+lDm3+KGHRCW/Shzb/FBvwD6uTww9Y5G1OiEv+ljm3+KGf0Sl/0oc2/xQ96Avq5PDHRyNn/RWW/Shzb/ABQv6Jy36Wnm3+KDfgH1MnhjQIcBGntHRllDalImA4sdVILeJ+VlFD7Wu9kfKR+KKjki+mZywTjw0QAQ6J/a9zsj5SPxR3oDnZHykfiitUfSNuXjIBDgYl9r3eA+Uj8Ud9r3OyPlI/nC1L0NuXhGFQ4LiCscvQyQ1t6kGtTXfFQlUSJdhNFJluqYG81iBc0OEB9IhhdrEKJesKVN8IhcnFHfA6lRyKUUTbOtWdQBS6gHKlI4qVRXCtImMwreon0COCYTvHIfyh8hwPlbObJ2rwHh98Kds1Ceouo7/vhom6ZKV+fTDXHknjAk7HaojlpZIUL+Kd4BFcoJIYFNlXf348a8MICUBxjl2KoSY2cKSs3AQncD4RCKxIUx0IhiPTtCbaD7IQqmsaAScsU5JV9x8O+L9RjyGxp5Uu6lxOacxuUk5gx6zKTSXm0uINUqFR94PeMo4M+PS7XR6Xx8uuNPtHFrMQKeVxglaYGcEc50EZfVxhvSF8YRhhMIVnTMOdqGKfc7ZhFXdDCrugA5r3O2ecNVMOds845xiNaTCAf0lztnnERmXO2ecIVhl780gAYt9ztnnA65lztmJHVGBXFGABdMc7Z5w3prnwh5xGow0eEKwsn6a52zzjhnnO2ecQGGrMILJTPu/CHnEarRd+EPOIVqiFSoLFYQbTe+EVzgK0LQcWkoUslJzBOGGUJxeEDXKx1fHx29TOX5GRpaUD3O6OhMEBuOhox22cVA4THbkEhkw7Uwah6QS7CCYLLELUGDUGkFpCpBWoMLo5g1IekHS0tWSFHwBhdBd+DX8kxoSvVoWq6UUSMcCeunKBfbg1pecyrknhWOefyXF1R14/ixlG2ykVIO/Br+SYb0Fz4NfyT+d45xfS1sFSgApeKVkVApUIXnyh6LQcK0bZxUzXAb3bNB3ftF/Kifty8NF8KL/TPiRd7CuRh3QXewrkfzuPKLOUtJ0oqVmtxByGfRpM8OKlc45aVpvJacIWQQl05DMMWoRu4to+TB9qXgfRj6VhkHfg1fJMNTZ7pybWf+k/nhGqXPOaxQvGl9XDdNTCeHAAeiMHpBbkxLvPLaWReEupXBR6MxWo3VrSop80H2peB9KPpaiznvg1/JMazQiadaUW3EKDa8QSKBKuPgf5RnrG0pTMt3036gbSb2KVYYZ5cDBptYinlMUk9Y7q9/dEz+S5Kmhw+LGDtM9GW+jtJ5iB3HU9ocx+d45x5zaNtLDSikuJVTAk1oa0xqaQ2ybWfU20VuElThBwGI6XIJ4cFqHpjms69CPQS4niOYhpUOI5j87jyjDotN25W+a3EnIZ9GbVXLiSYe9abtXBfNBrdw3C1Kbv2TfyYLYaEbO8OI5j88OcMKxxHMfnhGTTaDuuQL5oTjl8PZaeHB1wf9XhFfadpO9DdJWT7gVbhiJSXVw4qUfTCthoRuruOY5iGOI/NRHmNh6dvLSEKBK00qdnaTUCvVzi4VpO7TBCt29PHzYtkPSjZpb8OYjolx3cx/OMcrSN6hog5fq/hhOaRvAHYV/l/BC49FcTWuy3hzH84CdlDw+j+cZ9Okj1Oormn8ERjSd67ig5fqcPMhcD/kvVya+yfm/nEYlVdn84fzHOGvz7gWoXjTWkbstfMCmXADlAsraLt8bZ63AfCWZ3ftF/KiaZe2g0Si87p47sufdDFSa+yfm7+/uPKBZ60nQyshZqGXCMBulrQUN3FtHKClzzl9QvGgKxuyExPJ4cEJHogDbREqTWT1TxpUVp+SOcRrs93sH5oz+l1puodllpWQsB5IOVElmRJHA4qOcO0W0zLw1bpVrhWhBICxxGOfdDUeLJcUi3MovsK5GF0NfYVyMEm2DQmi8DTM9/fCNsGpwXh3nj4x0Rz0qSOZ/Hi3bYMZZfYVyMLUK7J5GA7CtqYcdcC1kpFy6CE4VnJdP1VERYTdouhlZCzXVFVaDPoryq5cQIe+/Br4kX+jQyrsK5H87jyhwbX2DyP53xIu0nda6L5oFvDIe9etQDdwbR8mJfbB2+Ns4qQN2+ZlEndwUrnC3peD+pH0guK7B5H88OcOShVMGzyMckrRdIRVZxSjcN7NmHhxcX8qMTYOlzzU26wtSlNqfdSilKoOsVSn6p4Q95+B9WPpudWv4NXIxEpRGaSPGOOW2RXFzA03d/f3QbNi8QTvSk80w4ZdToyyYVGNpkSmxq3K5FI319+mBJYgqIKTlQcovdLJZxEuurhqU4Hgb6MRSMLZ0pNLIUFKu3aVrSpocuMYZmtVnRjVRSNLLMAHLEIVT5DkQNeUb85n7ayoDkGnQ6m84rBC6gk47DsGNeUb85n7ayomJtHoDkfJ/wANHqslDbW8k75j3q9rw6R8n/DR6rJQ21vJO+Y96va8UUXC/KK89XrkzHmWmz3uzqf1Jf1ViPTV+UV56vXJmPLdNmx0l077kv6oxAuxMM9jg4v0FdlH0qj0K7eCTdpsnhwMeV6HMLWpxKK1KQKDxMbuXsV0JSCTW6U51AOOZHiImbSZD7CtJEgSzpApROHyhFboy5eYYP7U+vWbDdJLJUiXWSskAEb8aqyxjmiaQJdgD4VXr1mwotNFRLNHkz8Wn1RuHv5u/wAb6LYiNHkz8Wn1RuJH83f430WxDLJU+XR4/wCpseAJ/wDsbv7ufU5WD0+XR4/6mx4r7RP9Sd/dz6nKwv0H0ZLRFs644Hq8D20xviybvVOadx7Q7o880UeIeOJ6o3/rpj0RqYNzM5p3/rCHPs4snYaWaJVs7juPDwh01L1Ctncdx4eETtzNUqx3Hf3RJOzJorwO/ujJ0ZoFZl8Bs7huP8oDEsdWNn3o3HhFqzNkJHgPoivM0rVjE9Ub+6GqNUNf8ov40+sTMByvXT53/lsmDJjyi/jT6xMwHK9dPnf+WyY0OwVo+Rc+Jd9VtKDFeUV5y/WrQgO0fIufEu+q2lBivKK85frVoRIzIadHGX/jfYSEZXRb+2MYe/P1FRqdPEAmXrxd+wkIy2jcg49MoS2Dgak9kUOMaJ1F2ZS7PWGNpJBTvHCJtUnhvx5n/aKxOjtK0dUSSFY4drID84R32mJve6KqerStDQ8YxWSL/SKK3R5Q17oG4o9el4sZ3yC/iT6o/FBogs9IdBNaXPmnpYRfzvkF/En1R+NUaQ6Hq8q98ZMfb2vEx6485v1uSiFXlXvjJj7e14mPXHnN+tyUMogkMm/Nb+wsmPNZA/8AFMf0pz7VcelSGTfmt/YWTHmDbSl2ipKDRSplwA1pQ6xe+H6B60thJUSRgT9xi0LVQnzU/VEZdyy5ja21441vHLHLjmI3dm2cpbaVAV2QOSRCwyVnNki3Ej0ymmky61rCw22grWEUKilKkVCa4VjO2HaMs5dbaD4vMJmkFWrwbOsASSPf1R4d8WunDBXJTCE0qtlSRUgCqltgVJyGOcZbR6UXLLSpy7Rqz0NqotB2kdJUaAHaHeMInLFM2iuDUPIaN5dXCVIVcKijOjoIVTMUG6KVryjfnM/bWVFp0gHAqTeLS1USU3aEvDZx2jUbopZebbK2SFpIWtoIoRtFL1l3gniRdVyMTjTS5LSIZHyf8NHqslDbV8k75j3q9rxHIzKNWKLTiENjEYudFkxc8ag4d0WD8ql3WJSoFAK0KNQKXm7RQob8QX0Yd8U5JdgGL8orz1euTMZC2paRcXMl1M1fYYl3XChTQQoFqWQA3eTUGixnG0n3UIBWSlO2Co1wFXHFYk/rKPOMXMySnXbQbSUpKpWWSCs3EA3JLrKOAhQmpK0AborJSbTxSwiZK1yrc0CtTVA2pN4IqEiijUiuWEbU3TgNYm+kqAqmgoHKhVBj1d0ZiwJJTL1VONBKbPl2l0WnFTbVb4rmiijtZRetzl5YQFpwZUsgKSapWqYSm6a4gXTUjLCMsiuV0Jo5akqy6AyoOXH1BsUUgFJCqVqU7WWEZewHWVMy6mEupQXMnSkrvdNs2vUAFI18s8FFoghQBqKKSobK9ygTUxk7MkhLIZZKgaPXQajE9Ms008aAmndFY2ugXZOjyZ+LT6o3Ej+bv8b6LYiBt1Or6w6qUZjr9FbF3x7okmXkgukqFAXknEUBItegPA4pw7xGhQQny6PH/U2PAczc6KvWXrmoN65S/d6HK1u3sK+MFBwa8YjYNVYjZBmbIxVwGyeUBPI10s402UqWpgpAvJGJlJUYkmgxqKnhCAqLNs2RbcBDkyKygm6qDRAau3zW7jeFPDvjRyLsqtTTaHXKzCC43VIxCFO1rw8lFXIWM6HmyQ2QmzhLKo60fdtURcoFY478u+LGyLJdQuSJSn3FLocIW2aXul0Aora6yThXOFIhxTfKL+3mGJUpQVrUtzAJSkVOGO/6YkshhibaWpDigQDUUG7P6RzEA6cyjBeS4olxCyeotGyoChRUnZqaH0GHaEssovqCwgBK0JStbd5S1XcboNSboSO8x50cuXdpp1/5xR6Mvi/FXxlNf8gJVsyyUFWsVRCwydj/AJhSo0HHqRHOT8q2l5KnV0l1BpdEVoSVpTTidiIJ6ynVNzQCE1W42tIvNjZDZBUdrZPjQ4w+2bKccM9dSg64JLe22K3S+So1Vs9YYmkeieZpXgbMeUX8afWJmA5Xrp87/wAtkxPNTCEuLBUkEOmoJAp7vMn7xzgaWcAcxIF03lVI2U6yyTU8BQHHuMUajrR8i58S76raUGK8orzl+tWhAE+6ksrAUCTLuqAqKlPRbRxHEYjHvgsvJLhooG8XCmhG0BMz5JTx9EIZU2yzLOPSrb4eJdcLTZaKAElxuQSS5eBqMU5d8V+ji5BijzaJoqU+ZQhSmT7pcvXxROCcTvrBdpLCpyzSkhQ6RmMRgLOBxHfENkWE622g61iotBT9Q6ggoLF26DvXj1Yfaohm/uoAXUOAIWUEVRtA6wBSSAadQYGOzTbaAo+6HVi8cU4i8U4EigNIgm5wAP0dbTR1Ka6xGCqzFQdrA4UoeB4Qpq0Gxr6qTQLShVVJwUXQmqgTsjLOlY51B+CMtINSqJt5DSX9bRhxSlqbLd16Yk3SE3RWoKxyMTz3kF/En1R+BAoJtGZUSAhLUqb2F0ALkDWuVKRPOTCCyoBQqZcrAqKlHRHhepwxGMdKGkTq8q98ZMfb2vEx6485v1uSgUTCFOrooHWKmFIoRtJ11rG8niKKSajiIkRNIUtui0nWLTcoQb12akyq7xpdOXAwyjkhk35rf2FkxRWexZuv16W5rWJnCwauIu65SXVlQFPJ7J74t7Om26NG+miriBiMVhmygUjidk4dximkbKW2Coraoq0S+PdEiiQ1MbKuyv8AVzhPpiPRFIaBVUuENE3tpNKbeIFN10HGNXYiKNgCpG7wKUnGMQ9aaKulS0gB7V9ZAKVBbw90JOyKpNK/fG3s18BFK8PqpjPEmn0L8Mp7IMv/AFGYooG8ysd4JU3mI88YsxdUOVqluy1NnPaUpuby5fOI9J0jbLkutKQSVIIATQqNXG8q4VihLbiKbJCw0oYpPWurAFSMDVWXf3wZMmnofJn7GsBwdBcUsDo7MxeSQq8ouKfKRTdgsZxUaPyqh7VC91ZhxRzxBclMPnjclxYugpVUJINRTMmpIpgcc4Cs+zEJMt1TqVE4VzUpg14E1aOPfGUM/wD2FyVuh0qEy4KlBRMwtYpmgFDYpQ4E4fOItCkhDqSpOLpIwpQKDmzQHE4AnwMASFkzLbLSdWtR1y1qSBUJQWkC8TwBqajeIubpAcSlF4lZKajMUXjv3KPOIzd36PkFnka5LiagVWhWNNkpUTlDZyQv9KoQsPIbChgKqbQ2LxVu6gw7u+JLRll7d1tV5JFEpGGZveORgtD+AAriE5iuNEkjxGIjJSlFByUKtHHCb18G9ZolSMRVeqCQRX7+MWEhIhCWylNCJZTJxUQUjXqoSTxWdrPGDXULBNQqpQM+NMcOOJiNLIUBU43FJoO8r786KHKKlmb7FyQyqyNX1UpFSEihFL2GG4/ziunZdanJFQqQiaJVQZBa5e6D8k8ouhLhJbACsKgEkkVUa4nnAMsXL7KbiyQ6i8ACQhAW3tLIy34nhBjk1LgDKMJOobxP94V9GrGESWqk6qexzn8O7am4OYst/VNjUuVE3rCLiqhGr65w6vflEk/ZT5bmgGXCVzpWkBCtpF6a2hhinEYjDER3cBTIZsf1i0scNS1h/EkoezZCG7OemQpV9Us4CKi7kk4UFd3GJ7QlHErtBxSFBCmkBKikhKiHJOoCqUOR5GClitiuD/Dr+qImTLXR5/ZEw+2pLrdK0wqpY3jskcOMaHRydmFPMpWU3Ww+obbhxMu9uJpmYrrNlVBpAU25Xfh+sYvLDbuvJqhY2HcxQf2d2NGyOTPCbmZhpbdU3Q4pSqrc65JUaAkilVGJbKsp5MwySU0DrZO0rIOJJh9ktqSHfc17S1EbJypgYvpOodbqhQ90RmMMVpES2yHqsqJu1JpT0y0LuKwVbbuQNEU2uCRuiCYtKboutz3VsNmi3eqkED336xzgrVK6VMKuLoSKG7gaE1oYbMNKug3F4DHDdSHbHyaPSXR5tU23VS/6y4u/1dm7e6uHdvrFfarV2YtNIJoJdCR6DKCsafSD+1yfxrv/AHxU2tZ7pmLRUGnCHG0pQQhRCzWVwSQNo4HAcDGcX6ayKcpN5GP/ALS7X/6ZqH2Uk6yzscmH69/ukznBrlmPV8i5hZzrfUV1y1NAIy62IwzxESSNmvJckyWnAG2XguqFC6VOTFArDAmoz4xXBPJQWSyVKsjaymVqPeA/JYRFLyiujN7Wdo6zfgNSNmLuyLHmL1ne4uDVOrU5VJFxJdkzeUDQgUSrlDpawpro7Q6O5XpRcpd/5eqAv+bDF/RS2xKKLdpgKpftFJGeFFWjWDNIJVRVa2111ywHcQ+2CYsbQsKaUicuy7h1k6Ft0HXRenzeTxFFo5iCLXsaZUZ8pYcUHHWdXQde4+gqu8aAHlDF/RRTsuS5OmucjLo9NyRxhrkqoLreysm4c8TqHMfmi6fsWZKpohhwhUuw2k06zgTJAoHfVCuRjj9izNVe4OUEhqSaf83UrGr86pGHfBYf0VVlSpD0jtdSVmAe+vTQIj0fkV1soXq6tb6jniNa2fmrF5JWPMJdYJZcAbl3krJHUUozd1KuBN5PMRaWJKLYZl77S0rRW8FDaTUg406oMRknpQUzI2BYDq2Zbau6qdU8qteqESpoOPUUOEC2pZ60svJKsTaGsHmlqYIGHdG3YaWlKCQrA0AoEilEAHCA5qzg4mijVWtDlDvohxO1wG2TGMc/9cj5MzbsopXtrRVL801TPC67M1j3Gy6BlBVwQPTcQI8stOxXlpmi22pZeebcSBQqUb7yl3QNwviN6l1bSUEghISK7QG1dSMK44YRq8qStAr/AEz1vT4dkZkCtEyjmeZOzj3ZZRjdBW7iVCpIuAgYUGG1Qd/GLjpzLkpPBpVaSrhVXMGo7sorNB3KFW8dFcVQ5EobqKwpR1QoUnTRdsvlThGaCk5HIhMU1lTCw80Sbyb9FBJGybx99v8A94D0ZnFuEKOSmlLpU0BwpTn88B6IPLU6wioN9yiu+pOZ4b8IxWJqwTsjlnkvTzLqiapeSMdwS9hj4GNfbE+nWOFKqgOlCjuBvdWnHKMVYLIU+gf4ime7W0FIOcqJqYRU0TNrAFTTBYjWWPVQnKkWmlC7jlVElxQISDikbQqaZ1wpjw8YMamEGYWgqN8pBKfFINeFc4qfZFSU2g8O4Ef9RWowFaj6m51woUR7m1WlcRqwSDGbw2qHdGun5tRWBXYuUOeBGWHhDmzd1RqBVkGnvq3iK0Ix3790Z6emimcRcJuqlQ4Uk4BVxZNAO8Aw+2pxaDIgHFUpervqHDlXjWJWBvgHKrLefe1hbqaEJcKajck3VGm+hpyjN2w6BKshsqA1ygSNm/sVJJTxNcIOthBEtLODPUTF4+dNIRj8oxVTKf6rLni+4Dn2I0x49LHYQt9YswYr/tIxvqr1KXa1rSHSzyxZcztLHu7ON9VRjkDWoBxiSYR/w0D/ABifs4QTSzJkft5f6TG6BPoZo8omXnalVNU3gVFQ/tDeVco0Ln9yOfu7n1RFHYyKS878U36w1F6v+5XP3dz6oiZd/wClRdxPMESWwggChz7jU92UGWULroUkgEBdCL1fJqHZ74OsNIKWgRUE/eYgalShwcCldD/DVhGjCKtWVbUrfQ4sFFb5vCit463VygiRUUutkKSCFpIperW8KU2YHsp4oKiO0ajiOBgpbQDrak9VSk07toYGANPFjltKffeVVN+qcNqqqkjCic8orUqw6oyg2VeKJpShmFpP+fIxC8gFIWnLeOBgBqj01m0A67IpJN9txaVV3ii6GKL2QnVdPdAUqgS2QApQAN3MAQO7MFuZl1pzStR+thHdI5jXTa3CKXm2zTwvD7oziuQm6RJpY8u7JCqwOiJ9+oXstomuJxOcc0jfX0eRBK6apfv1be1WqjXGhJET6Upr0Ef4NP1o5pIn3Kzh+xc+0MUvwly7K63GtZJSCVEmrsxmST73eYnnJJKbIQ3uM/8ASyIVrCktID9tMfQmC7R/uxv/AOQT9iIETq5/wE6ElFjzKRkqblq+kEQ6QkktWXaQG8S5/wD1METf91TH73K/90OH92Wj4S/2phgpPgEsCQS1KWnd99J/Q4P5wtCZBLfSFJzVJPfVSYMs/wDsdpfuZ+umO6KdV/8AcnvqJgEpXQF7GkglMy2sZlh352VGBfY7k6PsFOGsqFA5HYVnv3Rbex15Vn4hz7BUD+xuPdpSvE/UXCkrTQauP9NRrCCkJNDexG8gnOkUj7y9YspNKOGiTmpIXiaKy35QHZVorccRXCjxQf1vdSKn0RXJnFGYdJObqkiu4BYAA5RyrC0VqJ9JJrXLcbWVUQtJSMKVHCmXjHtdouoLKkHrAClRUUKUk/NHhlrN/wBamAaijhAr5o4x6bpBpAGXltmmAQc8cW0nKNlH+aGnbYP7FmizExJvLdvXnSuXXdVQFsXTSlMDUnERtmdCJNFdW3cqlTZKaA3FJukZcIUKKb5KM/JaIMNzamkJCWbpbCQKK8kysVV43t2+Kb2NNEGXmnVuAX2nrrSk4EXUJO32tomFChMKLC19BpeXWyZcXVdcqVRRKhMywJyzo4vmOEDWZoy0u2JppSUqaALpqPdNasMrvXu6+r5uEKFDA1U5oNKzDq3XklZVhU0rhhnTl4mBWvY+lHLzq0lTiialWVEm6Bd8Ej04woUQBQW7YbCLSlKBRStt1t0LumrbaLiEopQAbZjRq0TkXC2oslVxGqbCiKIReKqAAcTChRYUZLSmyrjbiQE6tsuJQilQlKV6ygwFck5740q/Y8ll3kEUS2qraQVUSpSBUmhF70xyFCA8atth9hhxkvXkodZXUADaMqpaiPElPKLjSWy3JduZZDnuYdlhTPaJfXex7kAUhQouwJU2G6lKUJeol6WlnHaY3ta/JJpQjChcWcI3ydHWhY6alRvS6LwKtklYTeyANMeMKFEyGZFixmEABKKUyxXh/miC2bJbWytKUhKiAEq2sDUCvWhQoLAa3ovKitEHHE7Ss+OcVGi1jtuydVi84sKoSVbxVBwOBFRyhQodgWktovLAAlBv0TeIUo4pG41G/uh40blkBV1ByyKlkfWhQoltgehynsdyLrbLi0uXrqV1DihtLSCcB4mKmb0DlzPJSCu5sBYKjUo1L6gArjfQD4R2FAhBspoJLTNS4p33Bbku0AsbLTaqBJ2ccQcTB8z7HUq4GwpThDKSlFVUoFGp6tK48YUKC2B1PseStG0qTfS0VlAWokAuUvHfjgIle0IlVIShTQ1aXNaEBdEX7pReIuY4HmBHYUOwogf0WkdUW1NENlaFqQki6pbdbpOGOcYu2LHQXHpdk3GnA9VF1N1SmUyrjQXvKQVuV86OwoaYUX9g6My7pW0UFKHpc6wJoLwMy4ACabggCNCjQeTSFBDdy+hTZu0BuKFCmtMP9oUKE2FFborolLpS4bgSpt6YZQUAJIaStSEp31NygJixs/QWSYuFpq6pul1QpeFBStaZmp5woUJthRAjQGTbSNW3RSTeCjiq9evE1piYFV7HUiFpAbO2XFqJNVFRoahW7EwoUJhRO77HUkSTcJUtRWtSjVRJHEiBNKbCYS6lRQFqWnErAJ2LqRu4QoUTLoaP/9k="/>
          <p:cNvSpPr>
            <a:spLocks noChangeAspect="1" noChangeArrowheads="1"/>
          </p:cNvSpPr>
          <p:nvPr/>
        </p:nvSpPr>
        <p:spPr bwMode="auto">
          <a:xfrm>
            <a:off x="16192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54" name="AutoShape 10" descr="data:image/jpeg;base64,/9j/4AAQSkZJRgABAQAAAQABAAD/2wCEAAkGBxMSEhUUExMWFhQUFxgUFhgXGBcXFhcVFBQWFxcXFRUYHCggGBwlHBUUITEhJSkrLi4uFyAzODMsNygtLisBCgoKDg0OGxAQGywkHyQwLCwsLCwsLCwsLCwsLCwsLCwsLCwsLCwsLCwsLCwsLCwsLCwsLCwsLCwsLCwsLCw3Mf/AABEIAKYBMAMBIgACEQEDEQH/xAAbAAABBQEBAAAAAAAAAAAAAAAEAAIDBQYBB//EAFIQAAECAwQGBQQOBggFBQAAAAECAwAEEQUSITEGEyJBUZEUMlJhcTNygbQHFSNCU3OSobGys8HS8FRiY3SD0RYkNDVkosThJUOCwsNERXWTo//EABoBAAMBAQEBAAAAAAAAAAAAAAABAgMEBQb/xAAlEQACAgEFAAMBAQADAAAAAAAAAQIRAxITITFRBBRBIoEyUnH/2gAMAwEAAhEDEQA/AKasdrDaQ4Jj1j54cIcAISW4ddgEcpHQkR1LcSoarCsCG7CAMEqbSMzES3BuEFgcBMSpcIiDX90ODg3iACfWkwhDUERYSbIUQK0hN0UlYEJcq3Qm5Ku8enCNXL2WO1yjq9G0qNQaRG4abTMp7VLOVCO4iIzZy+yY2jOjy0nOo7sINbszHf6QPuhbpWyYSXspZOIMXMvo24sdXfxjay8mhO6DmkimUQ8rNI/HX6YRrRJwHcBziJNgKvUIoO4x6JdEDTEsDuELcZbwL8ManR2uApTvxiwktF6UxTyi4DFIIQ4oQnJhHHEy89ow5e2btD6I5J6OCtFg/n6Y1iXTvFIcDC1se1Er5SwGUJpcHpgg2M1TBIEHIVEgVEuTNVCJlZ3RIKNRSKx3RLHOg8I36YidTXfFLJIiWGJjmNF0AbQr80Hy1kNo6qPTF0pkHfHEspHGHrbJWJLoCSwkd0K9Q5Qdq0wrqeETZekB6SeyYeH1ndSCwkQ6vAQWFMGCFHfHDKr4mCdYeEODkIKQJ0M74lRKjfE+sjoVAOkeJopEgIgK9Cvx3HmFgCIlCU8RFVehyXTCoC31HBSecPbs9asin5WMVjT43xZSbiDhfueO+JdopUStWGsnH6YuZGxQBtUPcR9BiNmTKhg7XDcAfvibUuowCyPQKfTGbbNoxS/AxNjN9gH5olcsNpQ8mOWPzQPLTprRTmNcsB90XKHagEH6Ii2aJRZnl6LA5BSYHfsdxsVAvAZ0zjaIWQOEIK7xSDWx7Ufwx0k6oe9PIxoZQKUK8ojtGWQcUpx7jSHy7tEUUQCMsRAwSoOl10gs0MUrcyAaqWPCJhajdMFgnxiWi1JFkMI6lzviiVbqAaRC7brdaAnxg0sNxGm10cVMiKBU+oCu45YiI020Du+iDSPcNDrBwjusEUSZ4nIV5CDGZo0xQR6QYKDWHlYjt6kVTsxjlCRMKhUGou2zEopFWzN7zDXLSA3wqK1otlLERLcEULttp4wK7bg3Q9JLyI0KnRxhmvSN8ZhVsVh/tsDD0k7iNH0hMNVMjhGe9ugN6YhXbI4n0Q9Itw04mYd0jvEZJVtDv5xEbXru+cwaQ3DXGdTvUIYbQTxJjKC0FHLD0CHJmFnefz4QaQ3DSKtID/cwz22O4DlFI2hzviYN06yqQUg1M82jsKOx1nEcjojoEOuQAMhyTCuw4CAAxiaWkbJpBKbZepQqqO8AxV1jorCpBbLP2xqaqFeQ5wVLW+ps1SgekmKMEx29C0oeto0TulTit1BwBr88BvW0tW8j0kffFTfhVhaEDnJh5tFztq5mF7YOb1GAAYfWHSJ1MPNpKIxx+aIVPk74HiRJEFIdtjrx4w5BPEwXLT5T7xCvOSDBabZUMkoHgkRNsaS9BNY6vtHnEzcs4MakeiHe26uNPACInLUV2jC5K4LqWUSNpRr4f7Q9c6Rhn6TGXdtBZ3mIVTKj7484Whlbhp3LUpxrECrbVuJ+aM2XDxMcKopYyXkZeP2y4fffPAjlpLO+K2sKHpRLmw0zauMN6UeMCR0Jh0idTCOlHiYb0g98MCYelMFBYg6Y6FGHBEPS3AFjmRxMWcq0nvMCMNiLqQaTwiZFw7EggZJEPU65uFPRFohCQMqcohefQOsR9MYnTRVqdVvJ5mGaonIH6YOVPNjLH0QM/PE5KpDJdGEhUh1IUdJzHBDgY5HYYHawr0cpDgmEBysIKh9I6hkqIAGJwHiYAoZehXoPFivdj/Mj8UL2le7H+ZH4onVH0rbl4AAw6DPaZ7sf5kfijvtI/wBkfKR+KDVH0NuXgFhHb0GpsR7ekfKR/ONHZ+iDK20qXMXFkbSDq9k7x1somWSMf0qOCcnwjIJMOJEbX+hUv+l/Z/ihw0Llx/6r7P8AFE78C/qZPDEAw68Y3H9Dpb9KHNv8UdGiEt+lDm3+KFvwH9XJ4YaphsbtWiMt+lDm3+KGHRCW/Shzb/FBvwD6uTww9Y5G1OiEv+ljm3+KGf0Sl/0oc2/xQ96Avq5PDHRyNn/RWW/Shzb/ABQv6Jy36Wnm3+KDfgH1MnhjQIcBGntHRllDalImA4sdVILeJ+VlFD7Wu9kfKR+KKjki+mZywTjw0QAQ6J/a9zsj5SPxR3oDnZHykfiitUfSNuXjIBDgYl9r3eA+Uj8Ud9r3OyPlI/nC1L0NuXhGFQ4LiCscvQyQ1t6kGtTXfFQlUSJdhNFJluqYG81iBc0OEB9IhhdrEKJesKVN8IhcnFHfA6lRyKUUTbOtWdQBS6gHKlI4qVRXCtImMwreon0COCYTvHIfyh8hwPlbObJ2rwHh98Kds1Ceouo7/vhom6ZKV+fTDXHknjAk7HaojlpZIUL+Kd4BFcoJIYFNlXf348a8MICUBxjl2KoSY2cKSs3AQncD4RCKxIUx0IhiPTtCbaD7IQqmsaAScsU5JV9x8O+L9RjyGxp5Uu6lxOacxuUk5gx6zKTSXm0uINUqFR94PeMo4M+PS7XR6Xx8uuNPtHFrMQKeVxglaYGcEc50EZfVxhvSF8YRhhMIVnTMOdqGKfc7ZhFXdDCrugA5r3O2ecNVMOds845xiNaTCAf0lztnnERmXO2ecIVhl780gAYt9ztnnA65lztmJHVGBXFGABdMc7Z5w3prnwh5xGow0eEKwsn6a52zzjhnnO2ecQGGrMILJTPu/CHnEarRd+EPOIVqiFSoLFYQbTe+EVzgK0LQcWkoUslJzBOGGUJxeEDXKx1fHx29TOX5GRpaUD3O6OhMEBuOhox22cVA4THbkEhkw7Uwah6QS7CCYLLELUGDUGkFpCpBWoMLo5g1IekHS0tWSFHwBhdBd+DX8kxoSvVoWq6UUSMcCeunKBfbg1pecyrknhWOefyXF1R14/ixlG2ykVIO/Br+SYb0Fz4NfyT+d45xfS1sFSgApeKVkVApUIXnyh6LQcK0bZxUzXAb3bNB3ftF/Kifty8NF8KL/TPiRd7CuRh3QXewrkfzuPKLOUtJ0oqVmtxByGfRpM8OKlc45aVpvJacIWQQl05DMMWoRu4to+TB9qXgfRj6VhkHfg1fJMNTZ7pybWf+k/nhGqXPOaxQvGl9XDdNTCeHAAeiMHpBbkxLvPLaWReEupXBR6MxWo3VrSop80H2peB9KPpaiznvg1/JMazQiadaUW3EKDa8QSKBKuPgf5RnrG0pTMt3036gbSb2KVYYZ5cDBptYinlMUk9Y7q9/dEz+S5Kmhw+LGDtM9GW+jtJ5iB3HU9ocx+d45x5zaNtLDSikuJVTAk1oa0xqaQ2ybWfU20VuElThBwGI6XIJ4cFqHpjms69CPQS4niOYhpUOI5j87jyjDotN25W+a3EnIZ9GbVXLiSYe9abtXBfNBrdw3C1Kbv2TfyYLYaEbO8OI5j88OcMKxxHMfnhGTTaDuuQL5oTjl8PZaeHB1wf9XhFfadpO9DdJWT7gVbhiJSXVw4qUfTCthoRuruOY5iGOI/NRHmNh6dvLSEKBK00qdnaTUCvVzi4VpO7TBCt29PHzYtkPSjZpb8OYjolx3cx/OMcrSN6hog5fq/hhOaRvAHYV/l/BC49FcTWuy3hzH84CdlDw+j+cZ9Okj1Oormn8ERjSd67ig5fqcPMhcD/kvVya+yfm/nEYlVdn84fzHOGvz7gWoXjTWkbstfMCmXADlAsraLt8bZ63AfCWZ3ftF/KiaZe2g0Si87p47sufdDFSa+yfm7+/uPKBZ60nQyshZqGXCMBulrQUN3FtHKClzzl9QvGgKxuyExPJ4cEJHogDbREqTWT1TxpUVp+SOcRrs93sH5oz+l1puodllpWQsB5IOVElmRJHA4qOcO0W0zLw1bpVrhWhBICxxGOfdDUeLJcUi3MovsK5GF0NfYVyMEm2DQmi8DTM9/fCNsGpwXh3nj4x0Rz0qSOZ/Hi3bYMZZfYVyMLUK7J5GA7CtqYcdcC1kpFy6CE4VnJdP1VERYTdouhlZCzXVFVaDPoryq5cQIe+/Br4kX+jQyrsK5H87jyhwbX2DyP53xIu0nda6L5oFvDIe9etQDdwbR8mJfbB2+Ns4qQN2+ZlEndwUrnC3peD+pH0guK7B5H88OcOShVMGzyMckrRdIRVZxSjcN7NmHhxcX8qMTYOlzzU26wtSlNqfdSilKoOsVSn6p4Q95+B9WPpudWv4NXIxEpRGaSPGOOW2RXFzA03d/f3QbNi8QTvSk80w4ZdToyyYVGNpkSmxq3K5FI319+mBJYgqIKTlQcovdLJZxEuurhqU4Hgb6MRSMLZ0pNLIUFKu3aVrSpocuMYZmtVnRjVRSNLLMAHLEIVT5DkQNeUb85n7ayoDkGnQ6m84rBC6gk47DsGNeUb85n7ayomJtHoDkfJ/wANHqslDbW8k75j3q9rw6R8n/DR6rJQ21vJO+Y96va8UUXC/KK89XrkzHmWmz3uzqf1Jf1ViPTV+UV56vXJmPLdNmx0l077kv6oxAuxMM9jg4v0FdlH0qj0K7eCTdpsnhwMeV6HMLWpxKK1KQKDxMbuXsV0JSCTW6U51AOOZHiImbSZD7CtJEgSzpApROHyhFboy5eYYP7U+vWbDdJLJUiXWSskAEb8aqyxjmiaQJdgD4VXr1mwotNFRLNHkz8Wn1RuHv5u/wAb6LYiNHkz8Wn1RuJH83f430WxDLJU+XR4/wCpseAJ/wDsbv7ufU5WD0+XR4/6mx4r7RP9Sd/dz6nKwv0H0ZLRFs644Hq8D20xviybvVOadx7Q7o880UeIeOJ6o3/rpj0RqYNzM5p3/rCHPs4snYaWaJVs7juPDwh01L1Ctncdx4eETtzNUqx3Hf3RJOzJorwO/ujJ0ZoFZl8Bs7huP8oDEsdWNn3o3HhFqzNkJHgPoivM0rVjE9Ub+6GqNUNf8ov40+sTMByvXT53/lsmDJjyi/jT6xMwHK9dPnf+WyY0OwVo+Rc+Jd9VtKDFeUV5y/WrQgO0fIufEu+q2lBivKK85frVoRIzIadHGX/jfYSEZXRb+2MYe/P1FRqdPEAmXrxd+wkIy2jcg49MoS2Dgak9kUOMaJ1F2ZS7PWGNpJBTvHCJtUnhvx5n/aKxOjtK0dUSSFY4drID84R32mJve6KqerStDQ8YxWSL/SKK3R5Q17oG4o9el4sZ3yC/iT6o/FBogs9IdBNaXPmnpYRfzvkF/En1R+NUaQ6Hq8q98ZMfb2vEx6485v1uSiFXlXvjJj7e14mPXHnN+tyUMogkMm/Nb+wsmPNZA/8AFMf0pz7VcelSGTfmt/YWTHmDbSl2ipKDRSplwA1pQ6xe+H6B60thJUSRgT9xi0LVQnzU/VEZdyy5ja21441vHLHLjmI3dm2cpbaVAV2QOSRCwyVnNki3Ej0ymmky61rCw22grWEUKilKkVCa4VjO2HaMs5dbaD4vMJmkFWrwbOsASSPf1R4d8WunDBXJTCE0qtlSRUgCqltgVJyGOcZbR6UXLLSpy7Rqz0NqotB2kdJUaAHaHeMInLFM2iuDUPIaN5dXCVIVcKijOjoIVTMUG6KVryjfnM/bWVFp0gHAqTeLS1USU3aEvDZx2jUbopZebbK2SFpIWtoIoRtFL1l3gniRdVyMTjTS5LSIZHyf8NHqslDbV8k75j3q9rxHIzKNWKLTiENjEYudFkxc8ag4d0WD8ql3WJSoFAK0KNQKXm7RQob8QX0Yd8U5JdgGL8orz1euTMZC2paRcXMl1M1fYYl3XChTQQoFqWQA3eTUGixnG0n3UIBWSlO2Co1wFXHFYk/rKPOMXMySnXbQbSUpKpWWSCs3EA3JLrKOAhQmpK0AborJSbTxSwiZK1yrc0CtTVA2pN4IqEiijUiuWEbU3TgNYm+kqAqmgoHKhVBj1d0ZiwJJTL1VONBKbPl2l0WnFTbVb4rmiijtZRetzl5YQFpwZUsgKSapWqYSm6a4gXTUjLCMsiuV0Jo5akqy6AyoOXH1BsUUgFJCqVqU7WWEZewHWVMy6mEupQXMnSkrvdNs2vUAFI18s8FFoghQBqKKSobK9ygTUxk7MkhLIZZKgaPXQajE9Ms008aAmndFY2ugXZOjyZ+LT6o3Ej+bv8b6LYiBt1Or6w6qUZjr9FbF3x7okmXkgukqFAXknEUBItegPA4pw7xGhQQny6PH/U2PAczc6KvWXrmoN65S/d6HK1u3sK+MFBwa8YjYNVYjZBmbIxVwGyeUBPI10s402UqWpgpAvJGJlJUYkmgxqKnhCAqLNs2RbcBDkyKygm6qDRAau3zW7jeFPDvjRyLsqtTTaHXKzCC43VIxCFO1rw8lFXIWM6HmyQ2QmzhLKo60fdtURcoFY478u+LGyLJdQuSJSn3FLocIW2aXul0Aora6yThXOFIhxTfKL+3mGJUpQVrUtzAJSkVOGO/6YkshhibaWpDigQDUUG7P6RzEA6cyjBeS4olxCyeotGyoChRUnZqaH0GHaEssovqCwgBK0JStbd5S1XcboNSboSO8x50cuXdpp1/5xR6Mvi/FXxlNf8gJVsyyUFWsVRCwydj/AJhSo0HHqRHOT8q2l5KnV0l1BpdEVoSVpTTidiIJ6ynVNzQCE1W42tIvNjZDZBUdrZPjQ4w+2bKccM9dSg64JLe22K3S+So1Vs9YYmkeieZpXgbMeUX8afWJmA5Xrp87/wAtkxPNTCEuLBUkEOmoJAp7vMn7xzgaWcAcxIF03lVI2U6yyTU8BQHHuMUajrR8i58S76raUGK8orzl+tWhAE+6ksrAUCTLuqAqKlPRbRxHEYjHvgsvJLhooG8XCmhG0BMz5JTx9EIZU2yzLOPSrb4eJdcLTZaKAElxuQSS5eBqMU5d8V+ji5BijzaJoqU+ZQhSmT7pcvXxROCcTvrBdpLCpyzSkhQ6RmMRgLOBxHfENkWE622g61iotBT9Q6ggoLF26DvXj1Yfaohm/uoAXUOAIWUEVRtA6wBSSAadQYGOzTbaAo+6HVi8cU4i8U4EigNIgm5wAP0dbTR1Ka6xGCqzFQdrA4UoeB4Qpq0Gxr6qTQLShVVJwUXQmqgTsjLOlY51B+CMtINSqJt5DSX9bRhxSlqbLd16Yk3SE3RWoKxyMTz3kF/En1R+BAoJtGZUSAhLUqb2F0ALkDWuVKRPOTCCyoBQqZcrAqKlHRHhepwxGMdKGkTq8q98ZMfb2vEx6485v1uSgUTCFOrooHWKmFIoRtJ11rG8niKKSajiIkRNIUtui0nWLTcoQb12akyq7xpdOXAwyjkhk35rf2FkxRWexZuv16W5rWJnCwauIu65SXVlQFPJ7J74t7Om26NG+miriBiMVhmygUjidk4dximkbKW2Coraoq0S+PdEiiQ1MbKuyv8AVzhPpiPRFIaBVUuENE3tpNKbeIFN10HGNXYiKNgCpG7wKUnGMQ9aaKulS0gB7V9ZAKVBbw90JOyKpNK/fG3s18BFK8PqpjPEmn0L8Mp7IMv/AFGYooG8ysd4JU3mI88YsxdUOVqluy1NnPaUpuby5fOI9J0jbLkutKQSVIIATQqNXG8q4VihLbiKbJCw0oYpPWurAFSMDVWXf3wZMmnofJn7GsBwdBcUsDo7MxeSQq8ouKfKRTdgsZxUaPyqh7VC91ZhxRzxBclMPnjclxYugpVUJINRTMmpIpgcc4Cs+zEJMt1TqVE4VzUpg14E1aOPfGUM/wD2FyVuh0qEy4KlBRMwtYpmgFDYpQ4E4fOItCkhDqSpOLpIwpQKDmzQHE4AnwMASFkzLbLSdWtR1y1qSBUJQWkC8TwBqajeIubpAcSlF4lZKajMUXjv3KPOIzd36PkFnka5LiagVWhWNNkpUTlDZyQv9KoQsPIbChgKqbQ2LxVu6gw7u+JLRll7d1tV5JFEpGGZveORgtD+AAriE5iuNEkjxGIjJSlFByUKtHHCb18G9ZolSMRVeqCQRX7+MWEhIhCWylNCJZTJxUQUjXqoSTxWdrPGDXULBNQqpQM+NMcOOJiNLIUBU43FJoO8r786KHKKlmb7FyQyqyNX1UpFSEihFL2GG4/ziunZdanJFQqQiaJVQZBa5e6D8k8ouhLhJbACsKgEkkVUa4nnAMsXL7KbiyQ6i8ACQhAW3tLIy34nhBjk1LgDKMJOobxP94V9GrGESWqk6qexzn8O7am4OYst/VNjUuVE3rCLiqhGr65w6vflEk/ZT5bmgGXCVzpWkBCtpF6a2hhinEYjDER3cBTIZsf1i0scNS1h/EkoezZCG7OemQpV9Us4CKi7kk4UFd3GJ7QlHErtBxSFBCmkBKikhKiHJOoCqUOR5GClitiuD/Dr+qImTLXR5/ZEw+2pLrdK0wqpY3jskcOMaHRydmFPMpWU3Ww+obbhxMu9uJpmYrrNlVBpAU25Xfh+sYvLDbuvJqhY2HcxQf2d2NGyOTPCbmZhpbdU3Q4pSqrc65JUaAkilVGJbKsp5MwySU0DrZO0rIOJJh9ktqSHfc17S1EbJypgYvpOodbqhQ90RmMMVpES2yHqsqJu1JpT0y0LuKwVbbuQNEU2uCRuiCYtKboutz3VsNmi3eqkED336xzgrVK6VMKuLoSKG7gaE1oYbMNKug3F4DHDdSHbHyaPSXR5tU23VS/6y4u/1dm7e6uHdvrFfarV2YtNIJoJdCR6DKCsafSD+1yfxrv/AHxU2tZ7pmLRUGnCHG0pQQhRCzWVwSQNo4HAcDGcX6ayKcpN5GP/ALS7X/6ZqH2Uk6yzscmH69/ukznBrlmPV8i5hZzrfUV1y1NAIy62IwzxESSNmvJckyWnAG2XguqFC6VOTFArDAmoz4xXBPJQWSyVKsjaymVqPeA/JYRFLyiujN7Wdo6zfgNSNmLuyLHmL1ne4uDVOrU5VJFxJdkzeUDQgUSrlDpawpro7Q6O5XpRcpd/5eqAv+bDF/RS2xKKLdpgKpftFJGeFFWjWDNIJVRVa2111ywHcQ+2CYsbQsKaUicuy7h1k6Ft0HXRenzeTxFFo5iCLXsaZUZ8pYcUHHWdXQde4+gqu8aAHlDF/RRTsuS5OmucjLo9NyRxhrkqoLreysm4c8TqHMfmi6fsWZKpohhwhUuw2k06zgTJAoHfVCuRjj9izNVe4OUEhqSaf83UrGr86pGHfBYf0VVlSpD0jtdSVmAe+vTQIj0fkV1soXq6tb6jniNa2fmrF5JWPMJdYJZcAbl3krJHUUozd1KuBN5PMRaWJKLYZl77S0rRW8FDaTUg406oMRknpQUzI2BYDq2Zbau6qdU8qteqESpoOPUUOEC2pZ60svJKsTaGsHmlqYIGHdG3YaWlKCQrA0AoEilEAHCA5qzg4mijVWtDlDvohxO1wG2TGMc/9cj5MzbsopXtrRVL801TPC67M1j3Gy6BlBVwQPTcQI8stOxXlpmi22pZeebcSBQqUb7yl3QNwviN6l1bSUEghISK7QG1dSMK44YRq8qStAr/AEz1vT4dkZkCtEyjmeZOzj3ZZRjdBW7iVCpIuAgYUGG1Qd/GLjpzLkpPBpVaSrhVXMGo7sorNB3KFW8dFcVQ5EobqKwpR1QoUnTRdsvlThGaCk5HIhMU1lTCw80Sbyb9FBJGybx99v8A94D0ZnFuEKOSmlLpU0BwpTn88B6IPLU6wioN9yiu+pOZ4b8IxWJqwTsjlnkvTzLqiapeSMdwS9hj4GNfbE+nWOFKqgOlCjuBvdWnHKMVYLIU+gf4ime7W0FIOcqJqYRU0TNrAFTTBYjWWPVQnKkWmlC7jlVElxQISDikbQqaZ1wpjw8YMamEGYWgqN8pBKfFINeFc4qfZFSU2g8O4Ef9RWowFaj6m51woUR7m1WlcRqwSDGbw2qHdGun5tRWBXYuUOeBGWHhDmzd1RqBVkGnvq3iK0Ix3790Z6emimcRcJuqlQ4Uk4BVxZNAO8Aw+2pxaDIgHFUpervqHDlXjWJWBvgHKrLefe1hbqaEJcKajck3VGm+hpyjN2w6BKshsqA1ygSNm/sVJJTxNcIOthBEtLODPUTF4+dNIRj8oxVTKf6rLni+4Dn2I0x49LHYQt9YswYr/tIxvqr1KXa1rSHSzyxZcztLHu7ON9VRjkDWoBxiSYR/w0D/ABifs4QTSzJkft5f6TG6BPoZo8omXnalVNU3gVFQ/tDeVco0Ln9yOfu7n1RFHYyKS878U36w1F6v+5XP3dz6oiZd/wClRdxPMESWwggChz7jU92UGWULroUkgEBdCL1fJqHZ74OsNIKWgRUE/eYgalShwcCldD/DVhGjCKtWVbUrfQ4sFFb5vCit463VygiRUUutkKSCFpIperW8KU2YHsp4oKiO0ajiOBgpbQDrak9VSk07toYGANPFjltKffeVVN+qcNqqqkjCic8orUqw6oyg2VeKJpShmFpP+fIxC8gFIWnLeOBgBqj01m0A67IpJN9txaVV3ii6GKL2QnVdPdAUqgS2QApQAN3MAQO7MFuZl1pzStR+thHdI5jXTa3CKXm2zTwvD7oziuQm6RJpY8u7JCqwOiJ9+oXstomuJxOcc0jfX0eRBK6apfv1be1WqjXGhJET6Upr0Ef4NP1o5pIn3Kzh+xc+0MUvwly7K63GtZJSCVEmrsxmST73eYnnJJKbIQ3uM/8ASyIVrCktID9tMfQmC7R/uxv/AOQT9iIETq5/wE6ElFjzKRkqblq+kEQ6QkktWXaQG8S5/wD1METf91TH73K/90OH92Wj4S/2phgpPgEsCQS1KWnd99J/Q4P5wtCZBLfSFJzVJPfVSYMs/wDsdpfuZ+umO6KdV/8AcnvqJgEpXQF7GkglMy2sZlh352VGBfY7k6PsFOGsqFA5HYVnv3Rbex15Vn4hz7BUD+xuPdpSvE/UXCkrTQauP9NRrCCkJNDexG8gnOkUj7y9YspNKOGiTmpIXiaKy35QHZVorccRXCjxQf1vdSKn0RXJnFGYdJObqkiu4BYAA5RyrC0VqJ9JJrXLcbWVUQtJSMKVHCmXjHtdouoLKkHrAClRUUKUk/NHhlrN/wBamAaijhAr5o4x6bpBpAGXltmmAQc8cW0nKNlH+aGnbYP7FmizExJvLdvXnSuXXdVQFsXTSlMDUnERtmdCJNFdW3cqlTZKaA3FJukZcIUKKb5KM/JaIMNzamkJCWbpbCQKK8kysVV43t2+Kb2NNEGXmnVuAX2nrrSk4EXUJO32tomFChMKLC19BpeXWyZcXVdcqVRRKhMywJyzo4vmOEDWZoy0u2JppSUqaALpqPdNasMrvXu6+r5uEKFDA1U5oNKzDq3XklZVhU0rhhnTl4mBWvY+lHLzq0lTiialWVEm6Bd8Ej04woUQBQW7YbCLSlKBRStt1t0LumrbaLiEopQAbZjRq0TkXC2oslVxGqbCiKIReKqAAcTChRYUZLSmyrjbiQE6tsuJQilQlKV6ygwFck5740q/Y8ll3kEUS2qraQVUSpSBUmhF70xyFCA8atth9hhxkvXkodZXUADaMqpaiPElPKLjSWy3JduZZDnuYdlhTPaJfXex7kAUhQouwJU2G6lKUJeol6WlnHaY3ta/JJpQjChcWcI3ydHWhY6alRvS6LwKtklYTeyANMeMKFEyGZFixmEABKKUyxXh/miC2bJbWytKUhKiAEq2sDUCvWhQoLAa3ovKitEHHE7Ss+OcVGi1jtuydVi84sKoSVbxVBwOBFRyhQodgWktovLAAlBv0TeIUo4pG41G/uh40blkBV1ByyKlkfWhQoltgehynsdyLrbLi0uXrqV1DihtLSCcB4mKmb0DlzPJSCu5sBYKjUo1L6gArjfQD4R2FAhBspoJLTNS4p33Bbku0AsbLTaqBJ2ccQcTB8z7HUq4GwpThDKSlFVUoFGp6tK48YUKC2B1PseStG0qTfS0VlAWokAuUvHfjgIle0IlVIShTQ1aXNaEBdEX7pReIuY4HmBHYUOwogf0WkdUW1NENlaFqQki6pbdbpOGOcYu2LHQXHpdk3GnA9VF1N1SmUyrjQXvKQVuV86OwoaYUX9g6My7pW0UFKHpc6wJoLwMy4ACabggCNCjQeTSFBDdy+hTZu0BuKFCmtMP9oUKE2FFborolLpS4bgSpt6YZQUAJIaStSEp31NygJixs/QWSYuFpq6pul1QpeFBStaZmp5woUJthRAjQGTbSNW3RSTeCjiq9evE1piYFV7HUiFpAbO2XFqJNVFRoahW7EwoUJhRO77HUkSTcJUtRWtSjVRJHEiBNKbCYS6lRQFqWnErAJ2LqRu4QoUTLoaP/9k="/>
          <p:cNvSpPr>
            <a:spLocks noChangeAspect="1" noChangeArrowheads="1"/>
          </p:cNvSpPr>
          <p:nvPr/>
        </p:nvSpPr>
        <p:spPr bwMode="auto">
          <a:xfrm>
            <a:off x="314325"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05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413" y="1690688"/>
            <a:ext cx="4495800" cy="26670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1052513" y="1047750"/>
            <a:ext cx="7772400" cy="425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spcBef>
                <a:spcPct val="5000"/>
              </a:spcBef>
            </a:pPr>
            <a:r>
              <a:rPr lang="en-US" sz="2200" b="1" dirty="0" smtClean="0">
                <a:solidFill>
                  <a:srgbClr val="FF0066"/>
                </a:solidFill>
                <a:latin typeface="Times New Roman" pitchFamily="18" charset="0"/>
              </a:rPr>
              <a:t>1. CHÍNH </a:t>
            </a:r>
            <a:r>
              <a:rPr lang="en-US" sz="2200" b="1" dirty="0">
                <a:solidFill>
                  <a:srgbClr val="FF0066"/>
                </a:solidFill>
                <a:latin typeface="Times New Roman" pitchFamily="18" charset="0"/>
              </a:rPr>
              <a:t>SÁCH CHẤT LƯỢNG:</a:t>
            </a:r>
          </a:p>
          <a:p>
            <a:pPr algn="just">
              <a:spcBef>
                <a:spcPct val="5000"/>
              </a:spcBef>
            </a:pPr>
            <a:r>
              <a:rPr lang="en-US" sz="2200" b="1" dirty="0" err="1">
                <a:solidFill>
                  <a:schemeClr val="accent2"/>
                </a:solidFill>
                <a:latin typeface="Times New Roman" pitchFamily="18" charset="0"/>
              </a:rPr>
              <a:t>Khái</a:t>
            </a:r>
            <a:r>
              <a:rPr lang="en-US" sz="2200" b="1" dirty="0">
                <a:solidFill>
                  <a:schemeClr val="accent2"/>
                </a:solidFill>
                <a:latin typeface="Times New Roman" pitchFamily="18" charset="0"/>
              </a:rPr>
              <a:t> </a:t>
            </a:r>
            <a:r>
              <a:rPr lang="en-US" sz="2200" b="1" dirty="0" err="1">
                <a:solidFill>
                  <a:schemeClr val="accent2"/>
                </a:solidFill>
                <a:latin typeface="Times New Roman" pitchFamily="18" charset="0"/>
              </a:rPr>
              <a:t>niệm</a:t>
            </a:r>
            <a:r>
              <a:rPr lang="en-US" sz="2200" b="1" dirty="0">
                <a:solidFill>
                  <a:schemeClr val="accent2"/>
                </a:solidFill>
                <a:latin typeface="Times New Roman" pitchFamily="18" charset="0"/>
              </a:rPr>
              <a:t> </a:t>
            </a:r>
            <a:r>
              <a:rPr lang="en-US" sz="2200" b="1" dirty="0" err="1">
                <a:solidFill>
                  <a:schemeClr val="accent2"/>
                </a:solidFill>
                <a:latin typeface="Times New Roman" pitchFamily="18" charset="0"/>
              </a:rPr>
              <a:t>của</a:t>
            </a:r>
            <a:r>
              <a:rPr lang="en-US" sz="2200" b="1" dirty="0">
                <a:solidFill>
                  <a:schemeClr val="accent2"/>
                </a:solidFill>
                <a:latin typeface="Times New Roman" pitchFamily="18" charset="0"/>
              </a:rPr>
              <a:t> ISO 9000-2005</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Là</a:t>
            </a:r>
            <a:r>
              <a:rPr lang="en-US" sz="2200" dirty="0">
                <a:solidFill>
                  <a:schemeClr val="accent2"/>
                </a:solidFill>
                <a:latin typeface="Times New Roman" pitchFamily="18" charset="0"/>
              </a:rPr>
              <a:t> ý </a:t>
            </a:r>
            <a:r>
              <a:rPr lang="en-US" sz="2200" dirty="0" err="1">
                <a:solidFill>
                  <a:schemeClr val="accent2"/>
                </a:solidFill>
                <a:latin typeface="Times New Roman" pitchFamily="18" charset="0"/>
              </a:rPr>
              <a:t>đồ</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định</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hướng</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chung</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của</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cơ</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quan</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hành</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chính</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có</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liên</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quan</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đến</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chất</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lượng</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được</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lãnh</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đạo</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cao</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nhất</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công</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bố</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chính</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thức</a:t>
            </a:r>
            <a:r>
              <a:rPr lang="en-US" sz="2200" dirty="0">
                <a:solidFill>
                  <a:schemeClr val="accent2"/>
                </a:solidFill>
                <a:latin typeface="Times New Roman" pitchFamily="18" charset="0"/>
              </a:rPr>
              <a:t>.</a:t>
            </a:r>
          </a:p>
          <a:p>
            <a:pPr algn="just">
              <a:spcBef>
                <a:spcPct val="5000"/>
              </a:spcBef>
            </a:pPr>
            <a:r>
              <a:rPr lang="en-US" sz="2200" b="1" dirty="0" err="1">
                <a:solidFill>
                  <a:schemeClr val="accent2"/>
                </a:solidFill>
                <a:latin typeface="Times New Roman" pitchFamily="18" charset="0"/>
              </a:rPr>
              <a:t>Cách</a:t>
            </a:r>
            <a:r>
              <a:rPr lang="en-US" sz="2200" b="1" dirty="0">
                <a:solidFill>
                  <a:schemeClr val="accent2"/>
                </a:solidFill>
                <a:latin typeface="Times New Roman" pitchFamily="18" charset="0"/>
              </a:rPr>
              <a:t> </a:t>
            </a:r>
            <a:r>
              <a:rPr lang="en-US" sz="2200" b="1" dirty="0" err="1">
                <a:solidFill>
                  <a:schemeClr val="accent2"/>
                </a:solidFill>
                <a:latin typeface="Times New Roman" pitchFamily="18" charset="0"/>
              </a:rPr>
              <a:t>hiểu</a:t>
            </a:r>
            <a:r>
              <a:rPr lang="en-US" sz="2200" b="1" dirty="0">
                <a:solidFill>
                  <a:schemeClr val="accent2"/>
                </a:solidFill>
                <a:latin typeface="Times New Roman" pitchFamily="18" charset="0"/>
              </a:rPr>
              <a:t> </a:t>
            </a:r>
            <a:r>
              <a:rPr lang="en-US" sz="2200" b="1" dirty="0" err="1">
                <a:solidFill>
                  <a:schemeClr val="accent2"/>
                </a:solidFill>
                <a:latin typeface="Times New Roman" pitchFamily="18" charset="0"/>
              </a:rPr>
              <a:t>của</a:t>
            </a:r>
            <a:r>
              <a:rPr lang="en-US" sz="2200" b="1" dirty="0">
                <a:solidFill>
                  <a:schemeClr val="accent2"/>
                </a:solidFill>
                <a:latin typeface="Times New Roman" pitchFamily="18" charset="0"/>
              </a:rPr>
              <a:t> </a:t>
            </a:r>
            <a:r>
              <a:rPr lang="en-US" sz="2200" b="1" dirty="0" err="1">
                <a:solidFill>
                  <a:schemeClr val="accent2"/>
                </a:solidFill>
                <a:latin typeface="Times New Roman" pitchFamily="18" charset="0"/>
              </a:rPr>
              <a:t>cơ</a:t>
            </a:r>
            <a:r>
              <a:rPr lang="en-US" sz="2200" b="1" dirty="0">
                <a:solidFill>
                  <a:schemeClr val="accent2"/>
                </a:solidFill>
                <a:latin typeface="Times New Roman" pitchFamily="18" charset="0"/>
              </a:rPr>
              <a:t> </a:t>
            </a:r>
            <a:r>
              <a:rPr lang="en-US" sz="2200" b="1" dirty="0" err="1">
                <a:solidFill>
                  <a:schemeClr val="accent2"/>
                </a:solidFill>
                <a:latin typeface="Times New Roman" pitchFamily="18" charset="0"/>
              </a:rPr>
              <a:t>quan</a:t>
            </a:r>
            <a:r>
              <a:rPr lang="en-US" sz="2200" b="1" dirty="0">
                <a:solidFill>
                  <a:schemeClr val="accent2"/>
                </a:solidFill>
                <a:latin typeface="Times New Roman" pitchFamily="18" charset="0"/>
              </a:rPr>
              <a:t> </a:t>
            </a:r>
            <a:r>
              <a:rPr lang="en-US" sz="2200" b="1" dirty="0" err="1">
                <a:solidFill>
                  <a:schemeClr val="accent2"/>
                </a:solidFill>
                <a:latin typeface="Times New Roman" pitchFamily="18" charset="0"/>
              </a:rPr>
              <a:t>hành</a:t>
            </a:r>
            <a:r>
              <a:rPr lang="en-US" sz="2200" b="1" dirty="0">
                <a:solidFill>
                  <a:schemeClr val="accent2"/>
                </a:solidFill>
                <a:latin typeface="Times New Roman" pitchFamily="18" charset="0"/>
              </a:rPr>
              <a:t> </a:t>
            </a:r>
            <a:r>
              <a:rPr lang="en-US" sz="2200" b="1" dirty="0" err="1">
                <a:solidFill>
                  <a:schemeClr val="accent2"/>
                </a:solidFill>
                <a:latin typeface="Times New Roman" pitchFamily="18" charset="0"/>
              </a:rPr>
              <a:t>chính</a:t>
            </a:r>
            <a:r>
              <a:rPr lang="en-US" sz="2200" b="1" dirty="0">
                <a:solidFill>
                  <a:schemeClr val="accent2"/>
                </a:solidFill>
                <a:latin typeface="Times New Roman" pitchFamily="18" charset="0"/>
              </a:rPr>
              <a:t>:</a:t>
            </a:r>
          </a:p>
          <a:p>
            <a:pPr algn="just">
              <a:spcBef>
                <a:spcPct val="5000"/>
              </a:spcBef>
            </a:pPr>
            <a:r>
              <a:rPr lang="en-US" sz="2200" dirty="0" err="1">
                <a:solidFill>
                  <a:schemeClr val="accent2"/>
                </a:solidFill>
                <a:latin typeface="Times New Roman" pitchFamily="18" charset="0"/>
              </a:rPr>
              <a:t>Là</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việc</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công</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bố</a:t>
            </a:r>
            <a:r>
              <a:rPr lang="en-US" sz="2200" dirty="0">
                <a:solidFill>
                  <a:schemeClr val="accent2"/>
                </a:solidFill>
                <a:latin typeface="Times New Roman" pitchFamily="18" charset="0"/>
              </a:rPr>
              <a:t> cam </a:t>
            </a:r>
            <a:r>
              <a:rPr lang="en-US" sz="2200" dirty="0" err="1">
                <a:solidFill>
                  <a:schemeClr val="accent2"/>
                </a:solidFill>
                <a:latin typeface="Times New Roman" pitchFamily="18" charset="0"/>
              </a:rPr>
              <a:t>kết</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của</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cơ</a:t>
            </a:r>
            <a:r>
              <a:rPr lang="en-US" sz="2200" dirty="0">
                <a:solidFill>
                  <a:schemeClr val="accent2"/>
                </a:solidFill>
                <a:latin typeface="Times New Roman" pitchFamily="18" charset="0"/>
              </a:rPr>
              <a:t> qua </a:t>
            </a:r>
            <a:r>
              <a:rPr lang="en-US" sz="2200" dirty="0" err="1">
                <a:solidFill>
                  <a:schemeClr val="accent2"/>
                </a:solidFill>
                <a:latin typeface="Times New Roman" pitchFamily="18" charset="0"/>
              </a:rPr>
              <a:t>hành</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chính</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về</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đường</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lối</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cương</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lĩnh</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phương</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hướng</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hoạt</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động</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của</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đơn</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vị</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mình</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với</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cơ</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quan</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hữu</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quan</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tổ</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chức</a:t>
            </a:r>
            <a:r>
              <a:rPr lang="en-US" sz="2200" dirty="0">
                <a:solidFill>
                  <a:schemeClr val="accent2"/>
                </a:solidFill>
                <a:latin typeface="Times New Roman" pitchFamily="18" charset="0"/>
              </a:rPr>
              <a:t>/</a:t>
            </a:r>
            <a:r>
              <a:rPr lang="en-US" sz="2200" dirty="0" err="1">
                <a:solidFill>
                  <a:schemeClr val="accent2"/>
                </a:solidFill>
                <a:latin typeface="Times New Roman" pitchFamily="18" charset="0"/>
              </a:rPr>
              <a:t>công</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dân</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Kêu</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gọi</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phổ</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biến</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tập</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thể</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cán</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bộ</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công</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chức</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thấu</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hiểu</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và</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thực</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thi</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đúng</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theo</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định</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hướng</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đó</a:t>
            </a:r>
            <a:r>
              <a:rPr lang="en-US" sz="2200" dirty="0">
                <a:solidFill>
                  <a:schemeClr val="accent2"/>
                </a:solidFill>
                <a:latin typeface="Times New Roman" pitchFamily="18" charset="0"/>
              </a:rPr>
              <a:t>.</a:t>
            </a:r>
            <a:r>
              <a:rPr lang="en-US" sz="2200" b="1" dirty="0">
                <a:solidFill>
                  <a:schemeClr val="accent2"/>
                </a:solidFill>
                <a:latin typeface="Times New Roman" pitchFamily="18" charset="0"/>
              </a:rPr>
              <a:t> </a:t>
            </a:r>
            <a:endParaRPr lang="en-US" sz="2200" dirty="0">
              <a:solidFill>
                <a:schemeClr val="accent2"/>
              </a:solidFill>
              <a:latin typeface="Times New Roman" pitchFamily="18" charset="0"/>
            </a:endParaRPr>
          </a:p>
          <a:p>
            <a:pPr algn="just">
              <a:spcBef>
                <a:spcPct val="5000"/>
              </a:spcBef>
            </a:pPr>
            <a:endParaRPr lang="en-US" sz="2200" dirty="0">
              <a:solidFill>
                <a:schemeClr val="accent2"/>
              </a:solidFill>
              <a:latin typeface="Times New Roman" pitchFamily="18" charset="0"/>
            </a:endParaRPr>
          </a:p>
          <a:p>
            <a:pPr algn="just">
              <a:spcBef>
                <a:spcPct val="5000"/>
              </a:spcBef>
            </a:pPr>
            <a:endParaRPr lang="en-US" sz="2200" dirty="0">
              <a:solidFill>
                <a:schemeClr val="accent2"/>
              </a:solidFill>
              <a:latin typeface="Times New Roman" pitchFamily="18" charset="0"/>
            </a:endParaRPr>
          </a:p>
          <a:p>
            <a:pPr>
              <a:spcBef>
                <a:spcPct val="5000"/>
              </a:spcBef>
            </a:pPr>
            <a:endParaRPr lang="en-US" sz="2200" dirty="0">
              <a:latin typeface="Times New Roman" pitchFamily="18" charset="0"/>
            </a:endParaRPr>
          </a:p>
        </p:txBody>
      </p:sp>
      <p:pic>
        <p:nvPicPr>
          <p:cNvPr id="17412" name="Picture 4" descr="1228802669_iso9001_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419600"/>
            <a:ext cx="22479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7513" y="4191000"/>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414" name="Straight Arrow Connector 11"/>
          <p:cNvCxnSpPr>
            <a:cxnSpLocks noChangeShapeType="1"/>
          </p:cNvCxnSpPr>
          <p:nvPr/>
        </p:nvCxnSpPr>
        <p:spPr bwMode="auto">
          <a:xfrm rot="10800000">
            <a:off x="3457575" y="5475288"/>
            <a:ext cx="1828800" cy="15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3" name="Cloud 12"/>
          <p:cNvSpPr/>
          <p:nvPr/>
        </p:nvSpPr>
        <p:spPr bwMode="auto">
          <a:xfrm>
            <a:off x="3962400" y="4848225"/>
            <a:ext cx="1371600" cy="1066800"/>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a:defRPr/>
            </a:pPr>
            <a:r>
              <a:rPr lang="en-US" sz="1400" b="1">
                <a:latin typeface="+mn-lt"/>
              </a:rPr>
              <a:t>Hiểu và thực hiện đúng </a:t>
            </a:r>
            <a:endParaRPr lang="en-US" sz="1200" b="1">
              <a:latin typeface="+mn-lt"/>
            </a:endParaRPr>
          </a:p>
        </p:txBody>
      </p:sp>
      <p:sp>
        <p:nvSpPr>
          <p:cNvPr id="8" name="Text Box 43"/>
          <p:cNvSpPr txBox="1">
            <a:spLocks noChangeArrowheads="1"/>
          </p:cNvSpPr>
          <p:nvPr/>
        </p:nvSpPr>
        <p:spPr bwMode="auto">
          <a:xfrm>
            <a:off x="1202731" y="226704"/>
            <a:ext cx="69103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ctr">
              <a:spcBef>
                <a:spcPct val="50000"/>
              </a:spcBef>
            </a:pPr>
            <a:r>
              <a:rPr lang="en-US" sz="2200" b="1" dirty="0">
                <a:solidFill>
                  <a:srgbClr val="000066"/>
                </a:solidFill>
                <a:latin typeface="Times New Roman" pitchFamily="18" charset="0"/>
              </a:rPr>
              <a:t>BƯỚC 1: </a:t>
            </a:r>
            <a:r>
              <a:rPr lang="en-US" sz="2200" dirty="0">
                <a:solidFill>
                  <a:srgbClr val="000066"/>
                </a:solidFill>
                <a:latin typeface="Times New Roman" pitchFamily="18" charset="0"/>
              </a:rPr>
              <a:t>CHUẨN HOÁ, QUY TRÌNH HOÁ (XÂY DỰNG CÁC THỦ TỤC DẠNG VĂN BẢN) </a:t>
            </a:r>
          </a:p>
        </p:txBody>
      </p:sp>
    </p:spTree>
    <p:extLst>
      <p:ext uri="{BB962C8B-B14F-4D97-AF65-F5344CB8AC3E}">
        <p14:creationId xmlns:p14="http://schemas.microsoft.com/office/powerpoint/2010/main" val="1780624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1066800" y="1041400"/>
            <a:ext cx="77724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spcBef>
                <a:spcPct val="5000"/>
              </a:spcBef>
            </a:pPr>
            <a:r>
              <a:rPr lang="en-US" sz="2200" b="1">
                <a:solidFill>
                  <a:schemeClr val="accent2"/>
                </a:solidFill>
                <a:latin typeface="Times New Roman" pitchFamily="18" charset="0"/>
              </a:rPr>
              <a:t>*./ Hình thức:</a:t>
            </a:r>
          </a:p>
          <a:p>
            <a:pPr algn="just"/>
            <a:r>
              <a:rPr lang="en-US" sz="2200">
                <a:solidFill>
                  <a:schemeClr val="accent2"/>
                </a:solidFill>
                <a:latin typeface="Times New Roman" pitchFamily="18" charset="0"/>
              </a:rPr>
              <a:t>Ngắn gọn, xúc tích, câu từ chau chuốt, sắc bén đối với nội dung đề cập. Là một bản thông điệp, phương châm, công báo …   </a:t>
            </a:r>
          </a:p>
          <a:p>
            <a:pPr>
              <a:spcBef>
                <a:spcPct val="5000"/>
              </a:spcBef>
            </a:pPr>
            <a:endParaRPr lang="en-US" sz="2200">
              <a:solidFill>
                <a:schemeClr val="accent2"/>
              </a:solidFill>
              <a:latin typeface="Times New Roman" pitchFamily="18" charset="0"/>
            </a:endParaRPr>
          </a:p>
        </p:txBody>
      </p:sp>
      <p:sp>
        <p:nvSpPr>
          <p:cNvPr id="18436" name="Text Box 3"/>
          <p:cNvSpPr txBox="1">
            <a:spLocks noChangeArrowheads="1"/>
          </p:cNvSpPr>
          <p:nvPr/>
        </p:nvSpPr>
        <p:spPr bwMode="auto">
          <a:xfrm>
            <a:off x="1109663" y="2209800"/>
            <a:ext cx="777240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spcBef>
                <a:spcPct val="5000"/>
              </a:spcBef>
            </a:pPr>
            <a:r>
              <a:rPr lang="en-US" sz="2200" b="1">
                <a:solidFill>
                  <a:schemeClr val="accent2"/>
                </a:solidFill>
                <a:latin typeface="Times New Roman" pitchFamily="18" charset="0"/>
              </a:rPr>
              <a:t>*./ Cách thức thiết lập:</a:t>
            </a:r>
          </a:p>
          <a:p>
            <a:pPr>
              <a:spcBef>
                <a:spcPct val="5000"/>
              </a:spcBef>
            </a:pPr>
            <a:r>
              <a:rPr lang="en-US" sz="2200">
                <a:solidFill>
                  <a:schemeClr val="accent2"/>
                </a:solidFill>
                <a:latin typeface="Times New Roman" pitchFamily="18" charset="0"/>
              </a:rPr>
              <a:t>Việc trình bày chính sách chất lượng bao gồm các nội dung sau</a:t>
            </a:r>
            <a:r>
              <a:rPr lang="en-US" sz="2200" b="1">
                <a:solidFill>
                  <a:schemeClr val="accent2"/>
                </a:solidFill>
                <a:latin typeface="Times New Roman" pitchFamily="18" charset="0"/>
              </a:rPr>
              <a:t>:</a:t>
            </a:r>
          </a:p>
          <a:p>
            <a:pPr>
              <a:spcBef>
                <a:spcPct val="5000"/>
              </a:spcBef>
            </a:pPr>
            <a:r>
              <a:rPr lang="en-US" sz="2200">
                <a:solidFill>
                  <a:schemeClr val="accent2"/>
                </a:solidFill>
                <a:latin typeface="Times New Roman" pitchFamily="18" charset="0"/>
              </a:rPr>
              <a:t> </a:t>
            </a:r>
            <a:r>
              <a:rPr lang="en-US" sz="2200" b="1">
                <a:solidFill>
                  <a:schemeClr val="accent2"/>
                </a:solidFill>
                <a:latin typeface="Times New Roman" pitchFamily="18" charset="0"/>
              </a:rPr>
              <a:t> </a:t>
            </a:r>
            <a:endParaRPr lang="en-US" sz="2200">
              <a:solidFill>
                <a:schemeClr val="accent2"/>
              </a:solidFill>
              <a:latin typeface="Times New Roman" pitchFamily="18" charset="0"/>
            </a:endParaRPr>
          </a:p>
          <a:p>
            <a:pPr>
              <a:spcBef>
                <a:spcPct val="5000"/>
              </a:spcBef>
            </a:pPr>
            <a:endParaRPr lang="en-US" sz="2200">
              <a:solidFill>
                <a:schemeClr val="accent2"/>
              </a:solidFill>
              <a:latin typeface="Times New Roman" pitchFamily="18" charset="0"/>
            </a:endParaRPr>
          </a:p>
          <a:p>
            <a:pPr>
              <a:spcBef>
                <a:spcPct val="5000"/>
              </a:spcBef>
            </a:pPr>
            <a:endParaRPr lang="en-US" sz="2200">
              <a:solidFill>
                <a:schemeClr val="accent2"/>
              </a:solidFill>
              <a:latin typeface="Times New Roman" pitchFamily="18" charset="0"/>
            </a:endParaRPr>
          </a:p>
        </p:txBody>
      </p:sp>
      <p:sp>
        <p:nvSpPr>
          <p:cNvPr id="8" name="Rectangle 7"/>
          <p:cNvSpPr/>
          <p:nvPr/>
        </p:nvSpPr>
        <p:spPr bwMode="auto">
          <a:xfrm>
            <a:off x="1371600" y="3048000"/>
            <a:ext cx="7086600" cy="33528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endParaRPr lang="en-US" dirty="0">
              <a:solidFill>
                <a:schemeClr val="tx1"/>
              </a:solidFill>
              <a:latin typeface=".VnArial" pitchFamily="34" charset="0"/>
            </a:endParaRPr>
          </a:p>
          <a:p>
            <a:pPr>
              <a:defRPr/>
            </a:pPr>
            <a:endParaRPr lang="en-US" dirty="0">
              <a:solidFill>
                <a:schemeClr val="tx1"/>
              </a:solidFill>
              <a:latin typeface=".VnArial" pitchFamily="34" charset="0"/>
            </a:endParaRPr>
          </a:p>
          <a:p>
            <a:pPr>
              <a:defRPr/>
            </a:pPr>
            <a:endParaRPr lang="en-US" dirty="0">
              <a:solidFill>
                <a:schemeClr val="tx1"/>
              </a:solidFill>
              <a:latin typeface=".VnArial" pitchFamily="34" charset="0"/>
            </a:endParaRPr>
          </a:p>
          <a:p>
            <a:pPr algn="ctr">
              <a:defRPr/>
            </a:pPr>
            <a:r>
              <a:rPr lang="en-US" sz="2200" b="1" dirty="0">
                <a:solidFill>
                  <a:schemeClr val="accent2"/>
                </a:solidFill>
              </a:rPr>
              <a:t>CHÍNH SÁCH CHẤT LƯỢNG</a:t>
            </a:r>
          </a:p>
          <a:p>
            <a:pPr>
              <a:defRPr/>
            </a:pPr>
            <a:endParaRPr lang="en-US" sz="1100" dirty="0">
              <a:solidFill>
                <a:schemeClr val="tx1"/>
              </a:solidFill>
              <a:latin typeface="+mj-lt"/>
            </a:endParaRPr>
          </a:p>
          <a:p>
            <a:pPr>
              <a:defRPr/>
            </a:pPr>
            <a:r>
              <a:rPr lang="en-US" sz="2200" b="1" dirty="0" err="1">
                <a:solidFill>
                  <a:schemeClr val="accent2"/>
                </a:solidFill>
              </a:rPr>
              <a:t>Phần</a:t>
            </a:r>
            <a:r>
              <a:rPr lang="en-US" sz="2200" b="1" dirty="0">
                <a:solidFill>
                  <a:schemeClr val="accent2"/>
                </a:solidFill>
              </a:rPr>
              <a:t> 1</a:t>
            </a:r>
            <a:r>
              <a:rPr lang="en-US" sz="2200" dirty="0">
                <a:solidFill>
                  <a:schemeClr val="accent2"/>
                </a:solidFill>
              </a:rPr>
              <a:t>: </a:t>
            </a:r>
            <a:r>
              <a:rPr lang="en-US" sz="2200" dirty="0" err="1">
                <a:solidFill>
                  <a:schemeClr val="accent2"/>
                </a:solidFill>
              </a:rPr>
              <a:t>Phương</a:t>
            </a:r>
            <a:r>
              <a:rPr lang="en-US" sz="2200" dirty="0">
                <a:solidFill>
                  <a:schemeClr val="accent2"/>
                </a:solidFill>
              </a:rPr>
              <a:t> </a:t>
            </a:r>
            <a:r>
              <a:rPr lang="en-US" sz="2200" dirty="0" err="1">
                <a:solidFill>
                  <a:schemeClr val="accent2"/>
                </a:solidFill>
              </a:rPr>
              <a:t>châm</a:t>
            </a:r>
            <a:r>
              <a:rPr lang="en-US" sz="2200" dirty="0">
                <a:solidFill>
                  <a:schemeClr val="accent2"/>
                </a:solidFill>
              </a:rPr>
              <a:t> </a:t>
            </a:r>
            <a:r>
              <a:rPr lang="en-US" sz="2200" dirty="0" err="1">
                <a:solidFill>
                  <a:schemeClr val="accent2"/>
                </a:solidFill>
              </a:rPr>
              <a:t>hoạt</a:t>
            </a:r>
            <a:r>
              <a:rPr lang="en-US" sz="2200" dirty="0">
                <a:solidFill>
                  <a:schemeClr val="accent2"/>
                </a:solidFill>
              </a:rPr>
              <a:t> </a:t>
            </a:r>
            <a:r>
              <a:rPr lang="en-US" sz="2200" dirty="0" err="1">
                <a:solidFill>
                  <a:schemeClr val="accent2"/>
                </a:solidFill>
              </a:rPr>
              <a:t>động</a:t>
            </a:r>
            <a:r>
              <a:rPr lang="en-US" sz="2200" dirty="0">
                <a:solidFill>
                  <a:schemeClr val="accent2"/>
                </a:solidFill>
              </a:rPr>
              <a:t> </a:t>
            </a:r>
          </a:p>
          <a:p>
            <a:pPr algn="just">
              <a:defRPr/>
            </a:pPr>
            <a:r>
              <a:rPr lang="en-US" sz="2200" b="1" dirty="0" err="1">
                <a:solidFill>
                  <a:schemeClr val="accent2"/>
                </a:solidFill>
              </a:rPr>
              <a:t>Phần</a:t>
            </a:r>
            <a:r>
              <a:rPr lang="en-US" sz="2200" b="1" dirty="0">
                <a:solidFill>
                  <a:schemeClr val="accent2"/>
                </a:solidFill>
              </a:rPr>
              <a:t> 2</a:t>
            </a:r>
            <a:r>
              <a:rPr lang="en-US" sz="2200" dirty="0">
                <a:solidFill>
                  <a:schemeClr val="accent2"/>
                </a:solidFill>
              </a:rPr>
              <a:t>: </a:t>
            </a:r>
            <a:r>
              <a:rPr lang="en-US" sz="2200" dirty="0" err="1">
                <a:solidFill>
                  <a:schemeClr val="accent2"/>
                </a:solidFill>
              </a:rPr>
              <a:t>Thể</a:t>
            </a:r>
            <a:r>
              <a:rPr lang="en-US" sz="2200" dirty="0">
                <a:solidFill>
                  <a:schemeClr val="accent2"/>
                </a:solidFill>
              </a:rPr>
              <a:t> </a:t>
            </a:r>
            <a:r>
              <a:rPr lang="en-US" sz="2200" dirty="0" err="1">
                <a:solidFill>
                  <a:schemeClr val="accent2"/>
                </a:solidFill>
              </a:rPr>
              <a:t>hiện</a:t>
            </a:r>
            <a:r>
              <a:rPr lang="en-US" sz="2200" dirty="0">
                <a:solidFill>
                  <a:schemeClr val="accent2"/>
                </a:solidFill>
              </a:rPr>
              <a:t> cam </a:t>
            </a:r>
            <a:r>
              <a:rPr lang="en-US" sz="2200" dirty="0" err="1">
                <a:solidFill>
                  <a:schemeClr val="accent2"/>
                </a:solidFill>
              </a:rPr>
              <a:t>kết</a:t>
            </a:r>
            <a:r>
              <a:rPr lang="en-US" sz="2200" dirty="0">
                <a:solidFill>
                  <a:schemeClr val="accent2"/>
                </a:solidFill>
              </a:rPr>
              <a:t> </a:t>
            </a:r>
            <a:r>
              <a:rPr lang="en-US" sz="2200" dirty="0" err="1">
                <a:solidFill>
                  <a:schemeClr val="accent2"/>
                </a:solidFill>
              </a:rPr>
              <a:t>của</a:t>
            </a:r>
            <a:r>
              <a:rPr lang="en-US" sz="2200" dirty="0">
                <a:solidFill>
                  <a:schemeClr val="accent2"/>
                </a:solidFill>
              </a:rPr>
              <a:t> </a:t>
            </a:r>
            <a:r>
              <a:rPr lang="en-US" sz="2200" dirty="0" err="1">
                <a:solidFill>
                  <a:schemeClr val="accent2"/>
                </a:solidFill>
              </a:rPr>
              <a:t>cơ</a:t>
            </a:r>
            <a:r>
              <a:rPr lang="en-US" sz="2200" dirty="0">
                <a:solidFill>
                  <a:schemeClr val="accent2"/>
                </a:solidFill>
              </a:rPr>
              <a:t> </a:t>
            </a:r>
            <a:r>
              <a:rPr lang="en-US" sz="2200" dirty="0" err="1">
                <a:solidFill>
                  <a:schemeClr val="accent2"/>
                </a:solidFill>
              </a:rPr>
              <a:t>quan</a:t>
            </a:r>
            <a:r>
              <a:rPr lang="en-US" sz="2200" dirty="0">
                <a:solidFill>
                  <a:schemeClr val="accent2"/>
                </a:solidFill>
              </a:rPr>
              <a:t> </a:t>
            </a:r>
            <a:r>
              <a:rPr lang="en-US" sz="2200" dirty="0" err="1">
                <a:solidFill>
                  <a:schemeClr val="accent2"/>
                </a:solidFill>
              </a:rPr>
              <a:t>hành</a:t>
            </a:r>
            <a:r>
              <a:rPr lang="en-US" sz="2200" dirty="0">
                <a:solidFill>
                  <a:schemeClr val="accent2"/>
                </a:solidFill>
              </a:rPr>
              <a:t> </a:t>
            </a:r>
            <a:r>
              <a:rPr lang="en-US" sz="2200" dirty="0" err="1">
                <a:solidFill>
                  <a:schemeClr val="accent2"/>
                </a:solidFill>
              </a:rPr>
              <a:t>chính</a:t>
            </a:r>
            <a:r>
              <a:rPr lang="en-US" sz="2200" dirty="0">
                <a:solidFill>
                  <a:schemeClr val="accent2"/>
                </a:solidFill>
              </a:rPr>
              <a:t> </a:t>
            </a:r>
            <a:r>
              <a:rPr lang="en-US" sz="2200" dirty="0" err="1">
                <a:solidFill>
                  <a:schemeClr val="accent2"/>
                </a:solidFill>
              </a:rPr>
              <a:t>để</a:t>
            </a:r>
            <a:r>
              <a:rPr lang="en-US" sz="2200" dirty="0">
                <a:solidFill>
                  <a:schemeClr val="accent2"/>
                </a:solidFill>
              </a:rPr>
              <a:t> </a:t>
            </a:r>
            <a:r>
              <a:rPr lang="en-US" sz="2200" dirty="0" err="1">
                <a:solidFill>
                  <a:schemeClr val="accent2"/>
                </a:solidFill>
              </a:rPr>
              <a:t>thực</a:t>
            </a:r>
            <a:r>
              <a:rPr lang="en-US" sz="2200" dirty="0">
                <a:solidFill>
                  <a:schemeClr val="accent2"/>
                </a:solidFill>
              </a:rPr>
              <a:t> </a:t>
            </a:r>
            <a:r>
              <a:rPr lang="en-US" sz="2200" dirty="0" err="1">
                <a:solidFill>
                  <a:schemeClr val="accent2"/>
                </a:solidFill>
              </a:rPr>
              <a:t>hiện</a:t>
            </a:r>
            <a:r>
              <a:rPr lang="en-US" sz="2200" dirty="0">
                <a:solidFill>
                  <a:schemeClr val="accent2"/>
                </a:solidFill>
              </a:rPr>
              <a:t> </a:t>
            </a:r>
            <a:r>
              <a:rPr lang="en-US" sz="2200" dirty="0" err="1">
                <a:solidFill>
                  <a:schemeClr val="accent2"/>
                </a:solidFill>
              </a:rPr>
              <a:t>được</a:t>
            </a:r>
            <a:r>
              <a:rPr lang="en-US" sz="2200" dirty="0">
                <a:solidFill>
                  <a:schemeClr val="accent2"/>
                </a:solidFill>
              </a:rPr>
              <a:t> </a:t>
            </a:r>
            <a:r>
              <a:rPr lang="en-US" sz="2200" dirty="0" err="1">
                <a:solidFill>
                  <a:schemeClr val="accent2"/>
                </a:solidFill>
              </a:rPr>
              <a:t>phương</a:t>
            </a:r>
            <a:r>
              <a:rPr lang="en-US" sz="2200" dirty="0">
                <a:solidFill>
                  <a:schemeClr val="accent2"/>
                </a:solidFill>
              </a:rPr>
              <a:t> </a:t>
            </a:r>
            <a:r>
              <a:rPr lang="en-US" sz="2200" dirty="0" err="1">
                <a:solidFill>
                  <a:schemeClr val="accent2"/>
                </a:solidFill>
              </a:rPr>
              <a:t>châm</a:t>
            </a:r>
            <a:r>
              <a:rPr lang="en-US" sz="2200" dirty="0">
                <a:solidFill>
                  <a:schemeClr val="accent2"/>
                </a:solidFill>
              </a:rPr>
              <a:t> </a:t>
            </a:r>
            <a:r>
              <a:rPr lang="en-US" sz="2200" dirty="0" err="1">
                <a:solidFill>
                  <a:schemeClr val="accent2"/>
                </a:solidFill>
              </a:rPr>
              <a:t>đó</a:t>
            </a:r>
            <a:r>
              <a:rPr lang="en-US" sz="2200" dirty="0">
                <a:solidFill>
                  <a:schemeClr val="accent2"/>
                </a:solidFill>
              </a:rPr>
              <a:t>.</a:t>
            </a:r>
          </a:p>
          <a:p>
            <a:pPr algn="just">
              <a:defRPr/>
            </a:pPr>
            <a:r>
              <a:rPr lang="en-US" sz="2000" dirty="0">
                <a:solidFill>
                  <a:schemeClr val="tx1"/>
                </a:solidFill>
              </a:rPr>
              <a:t>                                                                 </a:t>
            </a:r>
            <a:r>
              <a:rPr lang="en-US" sz="2200" dirty="0" err="1">
                <a:solidFill>
                  <a:schemeClr val="accent2"/>
                </a:solidFill>
              </a:rPr>
              <a:t>Thủ</a:t>
            </a:r>
            <a:r>
              <a:rPr lang="en-US" sz="2200" dirty="0">
                <a:solidFill>
                  <a:schemeClr val="accent2"/>
                </a:solidFill>
              </a:rPr>
              <a:t> </a:t>
            </a:r>
            <a:r>
              <a:rPr lang="en-US" sz="2200" dirty="0" err="1">
                <a:solidFill>
                  <a:schemeClr val="accent2"/>
                </a:solidFill>
              </a:rPr>
              <a:t>trưởng</a:t>
            </a:r>
            <a:r>
              <a:rPr lang="en-US" sz="2200" dirty="0">
                <a:solidFill>
                  <a:schemeClr val="accent2"/>
                </a:solidFill>
              </a:rPr>
              <a:t> </a:t>
            </a:r>
            <a:r>
              <a:rPr lang="en-US" sz="2200" dirty="0" err="1">
                <a:solidFill>
                  <a:schemeClr val="accent2"/>
                </a:solidFill>
              </a:rPr>
              <a:t>cơ</a:t>
            </a:r>
            <a:r>
              <a:rPr lang="en-US" sz="2200" dirty="0">
                <a:solidFill>
                  <a:schemeClr val="accent2"/>
                </a:solidFill>
              </a:rPr>
              <a:t> </a:t>
            </a:r>
            <a:r>
              <a:rPr lang="en-US" sz="2200" dirty="0" err="1">
                <a:solidFill>
                  <a:schemeClr val="accent2"/>
                </a:solidFill>
              </a:rPr>
              <a:t>quan</a:t>
            </a:r>
            <a:endParaRPr lang="en-US" sz="2200" dirty="0">
              <a:solidFill>
                <a:schemeClr val="accent2"/>
              </a:solidFill>
            </a:endParaRPr>
          </a:p>
          <a:p>
            <a:pPr algn="just">
              <a:defRPr/>
            </a:pPr>
            <a:r>
              <a:rPr lang="en-US" sz="2200" dirty="0">
                <a:solidFill>
                  <a:schemeClr val="accent2"/>
                </a:solidFill>
              </a:rPr>
              <a:t>                                                 </a:t>
            </a:r>
          </a:p>
          <a:p>
            <a:pPr>
              <a:defRPr/>
            </a:pPr>
            <a:endParaRPr lang="en-US" sz="2000" dirty="0">
              <a:solidFill>
                <a:schemeClr val="tx1"/>
              </a:solidFill>
              <a:latin typeface="+mj-lt"/>
            </a:endParaRPr>
          </a:p>
        </p:txBody>
      </p:sp>
      <p:sp>
        <p:nvSpPr>
          <p:cNvPr id="9" name="Rectangle 8"/>
          <p:cNvSpPr/>
          <p:nvPr/>
        </p:nvSpPr>
        <p:spPr bwMode="auto">
          <a:xfrm>
            <a:off x="1524000" y="3124200"/>
            <a:ext cx="1752600" cy="5334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a:defRPr/>
            </a:pPr>
            <a:r>
              <a:rPr lang="en-US" sz="1600">
                <a:solidFill>
                  <a:schemeClr val="accent2"/>
                </a:solidFill>
              </a:rPr>
              <a:t>Tên cơ quan hành chính</a:t>
            </a:r>
            <a:r>
              <a:rPr lang="en-US" sz="1200">
                <a:solidFill>
                  <a:schemeClr val="accent2"/>
                </a:solidFill>
              </a:rPr>
              <a:t> </a:t>
            </a:r>
          </a:p>
        </p:txBody>
      </p:sp>
      <p:sp>
        <p:nvSpPr>
          <p:cNvPr id="10" name="Rectangle 9"/>
          <p:cNvSpPr/>
          <p:nvPr/>
        </p:nvSpPr>
        <p:spPr bwMode="auto">
          <a:xfrm>
            <a:off x="3581400" y="3124200"/>
            <a:ext cx="4648200" cy="5334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a:defRPr/>
            </a:pPr>
            <a:r>
              <a:rPr lang="en-US">
                <a:solidFill>
                  <a:schemeClr val="accent2"/>
                </a:solidFill>
              </a:rPr>
              <a:t>Quốc hiệu </a:t>
            </a:r>
          </a:p>
        </p:txBody>
      </p:sp>
      <p:sp>
        <p:nvSpPr>
          <p:cNvPr id="12" name="Rectangle 11"/>
          <p:cNvSpPr/>
          <p:nvPr/>
        </p:nvSpPr>
        <p:spPr bwMode="auto">
          <a:xfrm>
            <a:off x="5610225" y="3690938"/>
            <a:ext cx="2590800" cy="3048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a:defRPr/>
            </a:pPr>
            <a:r>
              <a:rPr lang="en-US" sz="1400">
                <a:solidFill>
                  <a:schemeClr val="accent2"/>
                </a:solidFill>
              </a:rPr>
              <a:t>Địa danh, ngày    tháng     năm  </a:t>
            </a:r>
          </a:p>
        </p:txBody>
      </p:sp>
      <p:sp>
        <p:nvSpPr>
          <p:cNvPr id="11" name="Text Box 43"/>
          <p:cNvSpPr txBox="1">
            <a:spLocks noChangeArrowheads="1"/>
          </p:cNvSpPr>
          <p:nvPr/>
        </p:nvSpPr>
        <p:spPr bwMode="auto">
          <a:xfrm>
            <a:off x="1202731" y="226704"/>
            <a:ext cx="69103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ctr">
              <a:spcBef>
                <a:spcPct val="50000"/>
              </a:spcBef>
            </a:pPr>
            <a:r>
              <a:rPr lang="en-US" sz="2200" b="1" dirty="0">
                <a:solidFill>
                  <a:srgbClr val="000066"/>
                </a:solidFill>
                <a:latin typeface="Times New Roman" pitchFamily="18" charset="0"/>
              </a:rPr>
              <a:t>BƯỚC 1: </a:t>
            </a:r>
            <a:r>
              <a:rPr lang="en-US" sz="2200" dirty="0">
                <a:solidFill>
                  <a:srgbClr val="000066"/>
                </a:solidFill>
                <a:latin typeface="Times New Roman" pitchFamily="18" charset="0"/>
              </a:rPr>
              <a:t>CHUẨN HOÁ, QUY TRÌNH HOÁ (XÂY DỰNG CÁC THỦ TỤC DẠNG VĂN BẢN) </a:t>
            </a:r>
          </a:p>
        </p:txBody>
      </p:sp>
    </p:spTree>
    <p:extLst>
      <p:ext uri="{BB962C8B-B14F-4D97-AF65-F5344CB8AC3E}">
        <p14:creationId xmlns:p14="http://schemas.microsoft.com/office/powerpoint/2010/main" val="457821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1066800" y="1027113"/>
            <a:ext cx="7772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spcBef>
                <a:spcPct val="5000"/>
              </a:spcBef>
            </a:pPr>
            <a:r>
              <a:rPr lang="en-US" sz="2200" b="1" dirty="0" smtClean="0">
                <a:solidFill>
                  <a:srgbClr val="FF0066"/>
                </a:solidFill>
                <a:latin typeface="Times New Roman" pitchFamily="18" charset="0"/>
              </a:rPr>
              <a:t>2. MỤC </a:t>
            </a:r>
            <a:r>
              <a:rPr lang="en-US" sz="2200" b="1" dirty="0">
                <a:solidFill>
                  <a:srgbClr val="FF0066"/>
                </a:solidFill>
                <a:latin typeface="Times New Roman" pitchFamily="18" charset="0"/>
              </a:rPr>
              <a:t>TIÊU CHẤT LƯỢNG:</a:t>
            </a:r>
          </a:p>
          <a:p>
            <a:pPr algn="just">
              <a:spcBef>
                <a:spcPct val="5000"/>
              </a:spcBef>
            </a:pPr>
            <a:r>
              <a:rPr lang="en-US" sz="2200" b="1" dirty="0" err="1">
                <a:solidFill>
                  <a:schemeClr val="accent2"/>
                </a:solidFill>
                <a:latin typeface="Times New Roman" pitchFamily="18" charset="0"/>
              </a:rPr>
              <a:t>Khái</a:t>
            </a:r>
            <a:r>
              <a:rPr lang="en-US" sz="2200" b="1" dirty="0">
                <a:solidFill>
                  <a:schemeClr val="accent2"/>
                </a:solidFill>
                <a:latin typeface="Times New Roman" pitchFamily="18" charset="0"/>
              </a:rPr>
              <a:t> </a:t>
            </a:r>
            <a:r>
              <a:rPr lang="en-US" sz="2200" b="1" dirty="0" err="1">
                <a:solidFill>
                  <a:schemeClr val="accent2"/>
                </a:solidFill>
                <a:latin typeface="Times New Roman" pitchFamily="18" charset="0"/>
              </a:rPr>
              <a:t>niệm</a:t>
            </a:r>
            <a:r>
              <a:rPr lang="en-US" sz="2200" b="1" dirty="0">
                <a:solidFill>
                  <a:schemeClr val="accent2"/>
                </a:solidFill>
                <a:latin typeface="Times New Roman" pitchFamily="18" charset="0"/>
              </a:rPr>
              <a:t> </a:t>
            </a:r>
            <a:r>
              <a:rPr lang="en-US" sz="2200" b="1" dirty="0" err="1">
                <a:solidFill>
                  <a:schemeClr val="accent2"/>
                </a:solidFill>
                <a:latin typeface="Times New Roman" pitchFamily="18" charset="0"/>
              </a:rPr>
              <a:t>của</a:t>
            </a:r>
            <a:r>
              <a:rPr lang="en-US" sz="2200" b="1" dirty="0">
                <a:solidFill>
                  <a:schemeClr val="accent2"/>
                </a:solidFill>
                <a:latin typeface="Times New Roman" pitchFamily="18" charset="0"/>
              </a:rPr>
              <a:t> ISO 9000-2005</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Điều</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định</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tìm</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kiếm</a:t>
            </a:r>
            <a:r>
              <a:rPr lang="en-US" sz="2200" dirty="0">
                <a:solidFill>
                  <a:schemeClr val="accent2"/>
                </a:solidFill>
                <a:latin typeface="Times New Roman" pitchFamily="18" charset="0"/>
              </a:rPr>
              <a:t> hay </a:t>
            </a:r>
            <a:r>
              <a:rPr lang="en-US" sz="2200" dirty="0" err="1">
                <a:solidFill>
                  <a:schemeClr val="accent2"/>
                </a:solidFill>
                <a:latin typeface="Times New Roman" pitchFamily="18" charset="0"/>
              </a:rPr>
              <a:t>nhắm</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tới</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có</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liên</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quan</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đến</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chất</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lượng</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được</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thiết</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lập</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tại</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mọi</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cấp</a:t>
            </a:r>
            <a:r>
              <a:rPr lang="en-US" sz="2200" dirty="0">
                <a:solidFill>
                  <a:schemeClr val="accent2"/>
                </a:solidFill>
                <a:latin typeface="Times New Roman" pitchFamily="18" charset="0"/>
              </a:rPr>
              <a:t>.</a:t>
            </a:r>
          </a:p>
          <a:p>
            <a:pPr algn="just">
              <a:spcBef>
                <a:spcPct val="5000"/>
              </a:spcBef>
            </a:pPr>
            <a:endParaRPr lang="en-US" sz="1000" dirty="0">
              <a:solidFill>
                <a:schemeClr val="accent2"/>
              </a:solidFill>
              <a:latin typeface="Times New Roman" pitchFamily="18" charset="0"/>
            </a:endParaRPr>
          </a:p>
          <a:p>
            <a:pPr algn="just">
              <a:spcBef>
                <a:spcPct val="5000"/>
              </a:spcBef>
            </a:pPr>
            <a:r>
              <a:rPr lang="en-US" sz="2200" b="1" dirty="0" err="1">
                <a:solidFill>
                  <a:schemeClr val="accent2"/>
                </a:solidFill>
                <a:latin typeface="Times New Roman" pitchFamily="18" charset="0"/>
              </a:rPr>
              <a:t>Cách</a:t>
            </a:r>
            <a:r>
              <a:rPr lang="en-US" sz="2200" b="1" dirty="0">
                <a:solidFill>
                  <a:schemeClr val="accent2"/>
                </a:solidFill>
                <a:latin typeface="Times New Roman" pitchFamily="18" charset="0"/>
              </a:rPr>
              <a:t> </a:t>
            </a:r>
            <a:r>
              <a:rPr lang="en-US" sz="2200" b="1" dirty="0" err="1">
                <a:solidFill>
                  <a:schemeClr val="accent2"/>
                </a:solidFill>
                <a:latin typeface="Times New Roman" pitchFamily="18" charset="0"/>
              </a:rPr>
              <a:t>hiểu</a:t>
            </a:r>
            <a:r>
              <a:rPr lang="en-US" sz="2200" b="1" dirty="0">
                <a:solidFill>
                  <a:schemeClr val="accent2"/>
                </a:solidFill>
                <a:latin typeface="Times New Roman" pitchFamily="18" charset="0"/>
              </a:rPr>
              <a:t> </a:t>
            </a:r>
            <a:r>
              <a:rPr lang="en-US" sz="2200" b="1" dirty="0" err="1">
                <a:solidFill>
                  <a:schemeClr val="accent2"/>
                </a:solidFill>
                <a:latin typeface="Times New Roman" pitchFamily="18" charset="0"/>
              </a:rPr>
              <a:t>của</a:t>
            </a:r>
            <a:r>
              <a:rPr lang="en-US" sz="2200" b="1" dirty="0">
                <a:solidFill>
                  <a:schemeClr val="accent2"/>
                </a:solidFill>
                <a:latin typeface="Times New Roman" pitchFamily="18" charset="0"/>
              </a:rPr>
              <a:t> </a:t>
            </a:r>
            <a:r>
              <a:rPr lang="en-US" sz="2200" b="1" dirty="0" err="1">
                <a:solidFill>
                  <a:schemeClr val="accent2"/>
                </a:solidFill>
                <a:latin typeface="Times New Roman" pitchFamily="18" charset="0"/>
              </a:rPr>
              <a:t>cơ</a:t>
            </a:r>
            <a:r>
              <a:rPr lang="en-US" sz="2200" b="1" dirty="0">
                <a:solidFill>
                  <a:schemeClr val="accent2"/>
                </a:solidFill>
                <a:latin typeface="Times New Roman" pitchFamily="18" charset="0"/>
              </a:rPr>
              <a:t> </a:t>
            </a:r>
            <a:r>
              <a:rPr lang="en-US" sz="2200" b="1" dirty="0" err="1">
                <a:solidFill>
                  <a:schemeClr val="accent2"/>
                </a:solidFill>
                <a:latin typeface="Times New Roman" pitchFamily="18" charset="0"/>
              </a:rPr>
              <a:t>quan</a:t>
            </a:r>
            <a:r>
              <a:rPr lang="en-US" sz="2200" b="1" dirty="0">
                <a:solidFill>
                  <a:schemeClr val="accent2"/>
                </a:solidFill>
                <a:latin typeface="Times New Roman" pitchFamily="18" charset="0"/>
              </a:rPr>
              <a:t> </a:t>
            </a:r>
            <a:r>
              <a:rPr lang="en-US" sz="2200" b="1" dirty="0" err="1">
                <a:solidFill>
                  <a:schemeClr val="accent2"/>
                </a:solidFill>
                <a:latin typeface="Times New Roman" pitchFamily="18" charset="0"/>
              </a:rPr>
              <a:t>hành</a:t>
            </a:r>
            <a:r>
              <a:rPr lang="en-US" sz="2200" b="1" dirty="0">
                <a:solidFill>
                  <a:schemeClr val="accent2"/>
                </a:solidFill>
                <a:latin typeface="Times New Roman" pitchFamily="18" charset="0"/>
              </a:rPr>
              <a:t> </a:t>
            </a:r>
            <a:r>
              <a:rPr lang="en-US" sz="2200" b="1" dirty="0" err="1">
                <a:solidFill>
                  <a:schemeClr val="accent2"/>
                </a:solidFill>
                <a:latin typeface="Times New Roman" pitchFamily="18" charset="0"/>
              </a:rPr>
              <a:t>chính</a:t>
            </a:r>
            <a:r>
              <a:rPr lang="en-US" sz="2200" b="1" dirty="0">
                <a:solidFill>
                  <a:schemeClr val="accent2"/>
                </a:solidFill>
                <a:latin typeface="Times New Roman" pitchFamily="18" charset="0"/>
              </a:rPr>
              <a:t>:</a:t>
            </a:r>
          </a:p>
          <a:p>
            <a:pPr algn="just">
              <a:spcBef>
                <a:spcPct val="5000"/>
              </a:spcBef>
            </a:pPr>
            <a:r>
              <a:rPr lang="en-US" sz="2200" dirty="0" err="1">
                <a:solidFill>
                  <a:schemeClr val="accent2"/>
                </a:solidFill>
                <a:latin typeface="Times New Roman" pitchFamily="18" charset="0"/>
              </a:rPr>
              <a:t>Nhằm</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hiện</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thực</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hóa</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được</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đường</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lối</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định</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hướng</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hoạt</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động</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chính</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sách</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chất</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lượng</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các</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đơn</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vị</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thuộc</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cơ</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quan</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hành</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chính</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có</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trách</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nhiệm</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xác</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định</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mục</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tiêu</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chỉ</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tiêu</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trong</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giai</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đoạn</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nhất</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định</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đặt</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ra</a:t>
            </a:r>
            <a:r>
              <a:rPr lang="en-US" sz="2200" dirty="0">
                <a:solidFill>
                  <a:schemeClr val="accent2"/>
                </a:solidFill>
                <a:latin typeface="Times New Roman" pitchFamily="18" charset="0"/>
              </a:rPr>
              <a:t> cam </a:t>
            </a:r>
            <a:r>
              <a:rPr lang="en-US" sz="2200" dirty="0" err="1">
                <a:solidFill>
                  <a:schemeClr val="accent2"/>
                </a:solidFill>
                <a:latin typeface="Times New Roman" pitchFamily="18" charset="0"/>
              </a:rPr>
              <a:t>kết</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với</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lãnh</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đạo</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của</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cơ</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quan</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hành</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chính</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và</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tổ</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chức</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thực</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hiện</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nhằm</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đạt</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và</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nâng</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cao</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hiệu</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quả</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quản</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lý</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nhà</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nước</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và</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giải</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quyết</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thủ</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tục</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hành</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chính</a:t>
            </a:r>
            <a:r>
              <a:rPr lang="en-US" sz="2200" dirty="0">
                <a:solidFill>
                  <a:schemeClr val="accent2"/>
                </a:solidFill>
                <a:latin typeface="Times New Roman" pitchFamily="18" charset="0"/>
              </a:rPr>
              <a:t>. </a:t>
            </a:r>
          </a:p>
          <a:p>
            <a:pPr algn="just">
              <a:spcBef>
                <a:spcPct val="5000"/>
              </a:spcBef>
            </a:pPr>
            <a:endParaRPr lang="en-US" sz="2200" dirty="0">
              <a:solidFill>
                <a:schemeClr val="accent2"/>
              </a:solidFill>
              <a:latin typeface="Times New Roman" pitchFamily="18" charset="0"/>
            </a:endParaRPr>
          </a:p>
          <a:p>
            <a:pPr>
              <a:spcBef>
                <a:spcPct val="5000"/>
              </a:spcBef>
            </a:pPr>
            <a:endParaRPr lang="en-US" sz="2200" dirty="0">
              <a:latin typeface="Times New Roman" pitchFamily="18" charset="0"/>
            </a:endParaRPr>
          </a:p>
        </p:txBody>
      </p:sp>
      <p:graphicFrame>
        <p:nvGraphicFramePr>
          <p:cNvPr id="19460" name="Object 8">
            <a:hlinkClick r:id="" action="ppaction://ole?verb=0"/>
          </p:cNvPr>
          <p:cNvGraphicFramePr>
            <a:graphicFrameLocks/>
          </p:cNvGraphicFramePr>
          <p:nvPr/>
        </p:nvGraphicFramePr>
        <p:xfrm>
          <a:off x="3581400" y="4495800"/>
          <a:ext cx="2590800" cy="1752600"/>
        </p:xfrm>
        <a:graphic>
          <a:graphicData uri="http://schemas.openxmlformats.org/presentationml/2006/ole">
            <mc:AlternateContent xmlns:mc="http://schemas.openxmlformats.org/markup-compatibility/2006">
              <mc:Choice xmlns:v="urn:schemas-microsoft-com:vml" Requires="v">
                <p:oleObj spid="_x0000_s28683" name="Clip" r:id="rId3" imgW="4398963" imgH="4795838" progId="MS_ClipArt_Gallery.2">
                  <p:embed/>
                </p:oleObj>
              </mc:Choice>
              <mc:Fallback>
                <p:oleObj name="Clip" r:id="rId3" imgW="4398963" imgH="4795838"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495800"/>
                        <a:ext cx="259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43"/>
          <p:cNvSpPr txBox="1">
            <a:spLocks noChangeArrowheads="1"/>
          </p:cNvSpPr>
          <p:nvPr/>
        </p:nvSpPr>
        <p:spPr bwMode="auto">
          <a:xfrm>
            <a:off x="1202731" y="226704"/>
            <a:ext cx="69103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ctr">
              <a:spcBef>
                <a:spcPct val="50000"/>
              </a:spcBef>
            </a:pPr>
            <a:r>
              <a:rPr lang="en-US" sz="2200" b="1" dirty="0">
                <a:solidFill>
                  <a:srgbClr val="000066"/>
                </a:solidFill>
                <a:latin typeface="Times New Roman" pitchFamily="18" charset="0"/>
              </a:rPr>
              <a:t>BƯỚC 1: </a:t>
            </a:r>
            <a:r>
              <a:rPr lang="en-US" sz="2200" dirty="0">
                <a:solidFill>
                  <a:srgbClr val="000066"/>
                </a:solidFill>
                <a:latin typeface="Times New Roman" pitchFamily="18" charset="0"/>
              </a:rPr>
              <a:t>CHUẨN HOÁ, QUY TRÌNH HOÁ (XÂY DỰNG CÁC THỦ TỤC DẠNG VĂN BẢN) </a:t>
            </a:r>
          </a:p>
        </p:txBody>
      </p:sp>
    </p:spTree>
    <p:extLst>
      <p:ext uri="{BB962C8B-B14F-4D97-AF65-F5344CB8AC3E}">
        <p14:creationId xmlns:p14="http://schemas.microsoft.com/office/powerpoint/2010/main" val="4091483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5" name="Text Box 5"/>
          <p:cNvSpPr txBox="1">
            <a:spLocks noChangeArrowheads="1"/>
          </p:cNvSpPr>
          <p:nvPr/>
        </p:nvSpPr>
        <p:spPr bwMode="auto">
          <a:xfrm>
            <a:off x="609600" y="1447800"/>
            <a:ext cx="853440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spcBef>
                <a:spcPts val="1000"/>
              </a:spcBef>
            </a:pPr>
            <a:r>
              <a:rPr lang="en-US" sz="1800" b="1">
                <a:solidFill>
                  <a:srgbClr val="FF00FF"/>
                </a:solidFill>
                <a:latin typeface="Times New Roman" pitchFamily="18" charset="0"/>
              </a:rPr>
              <a:t>      </a:t>
            </a:r>
            <a:r>
              <a:rPr lang="en-US" sz="2200" b="1">
                <a:solidFill>
                  <a:schemeClr val="accent2"/>
                </a:solidFill>
                <a:latin typeface="Times New Roman" pitchFamily="18" charset="0"/>
              </a:rPr>
              <a:t>Phần 1</a:t>
            </a:r>
            <a:r>
              <a:rPr lang="en-US" sz="2200">
                <a:solidFill>
                  <a:schemeClr val="accent2"/>
                </a:solidFill>
                <a:latin typeface="Times New Roman" pitchFamily="18" charset="0"/>
              </a:rPr>
              <a:t>: Xác định và công bố mục tiêu đảm bảo</a:t>
            </a:r>
          </a:p>
          <a:p>
            <a:pPr>
              <a:spcBef>
                <a:spcPts val="1000"/>
              </a:spcBef>
            </a:pPr>
            <a:r>
              <a:rPr lang="en-US" sz="2200">
                <a:solidFill>
                  <a:schemeClr val="accent2"/>
                </a:solidFill>
                <a:latin typeface="Times New Roman" pitchFamily="18" charset="0"/>
              </a:rPr>
              <a:t>	- Cụ thể, đo lường được, đánh giá được (</a:t>
            </a:r>
            <a:r>
              <a:rPr lang="en-US" sz="2200" i="1">
                <a:solidFill>
                  <a:schemeClr val="accent2"/>
                </a:solidFill>
                <a:latin typeface="Times New Roman" pitchFamily="18" charset="0"/>
              </a:rPr>
              <a:t>có chỉ tiêu lượng hóa</a:t>
            </a:r>
            <a:r>
              <a:rPr lang="en-US" sz="2200">
                <a:solidFill>
                  <a:schemeClr val="accent2"/>
                </a:solidFill>
                <a:latin typeface="Times New Roman" pitchFamily="18" charset="0"/>
              </a:rPr>
              <a:t>)</a:t>
            </a:r>
          </a:p>
          <a:p>
            <a:pPr>
              <a:spcBef>
                <a:spcPts val="1000"/>
              </a:spcBef>
            </a:pPr>
            <a:r>
              <a:rPr lang="en-US" sz="2200">
                <a:solidFill>
                  <a:schemeClr val="accent2"/>
                </a:solidFill>
                <a:latin typeface="Times New Roman" pitchFamily="18" charset="0"/>
              </a:rPr>
              <a:t>	- Đảm bảo về mặt thời gian (</a:t>
            </a:r>
            <a:r>
              <a:rPr lang="en-US" sz="2200" i="1">
                <a:solidFill>
                  <a:schemeClr val="accent2"/>
                </a:solidFill>
                <a:latin typeface="Times New Roman" pitchFamily="18" charset="0"/>
              </a:rPr>
              <a:t>trong năm</a:t>
            </a:r>
            <a:r>
              <a:rPr lang="en-US" sz="2200">
                <a:solidFill>
                  <a:schemeClr val="accent2"/>
                </a:solidFill>
                <a:latin typeface="Times New Roman" pitchFamily="18" charset="0"/>
              </a:rPr>
              <a:t>)</a:t>
            </a:r>
          </a:p>
          <a:p>
            <a:pPr>
              <a:spcBef>
                <a:spcPts val="1000"/>
              </a:spcBef>
            </a:pPr>
            <a:r>
              <a:rPr lang="en-US" sz="2200">
                <a:solidFill>
                  <a:schemeClr val="accent2"/>
                </a:solidFill>
                <a:latin typeface="Times New Roman" pitchFamily="18" charset="0"/>
              </a:rPr>
              <a:t>	- Thực tế và có thể thực hiện được (</a:t>
            </a:r>
            <a:r>
              <a:rPr lang="en-US" sz="2200" i="1">
                <a:solidFill>
                  <a:schemeClr val="accent2"/>
                </a:solidFill>
                <a:latin typeface="Times New Roman" pitchFamily="18" charset="0"/>
              </a:rPr>
              <a:t>theo chức năng, nhiệm vụ</a:t>
            </a:r>
            <a:r>
              <a:rPr lang="en-US" sz="2200">
                <a:solidFill>
                  <a:schemeClr val="accent2"/>
                </a:solidFill>
                <a:latin typeface="Times New Roman" pitchFamily="18" charset="0"/>
              </a:rPr>
              <a:t>) </a:t>
            </a:r>
          </a:p>
        </p:txBody>
      </p:sp>
      <p:sp>
        <p:nvSpPr>
          <p:cNvPr id="20484" name="Rectangle 6"/>
          <p:cNvSpPr>
            <a:spLocks noChangeArrowheads="1"/>
          </p:cNvSpPr>
          <p:nvPr/>
        </p:nvSpPr>
        <p:spPr bwMode="auto">
          <a:xfrm>
            <a:off x="987425" y="990600"/>
            <a:ext cx="3197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
              </a:spcBef>
            </a:pPr>
            <a:r>
              <a:rPr lang="en-US" b="1">
                <a:solidFill>
                  <a:schemeClr val="accent2"/>
                </a:solidFill>
                <a:latin typeface="Times New Roman" pitchFamily="18" charset="0"/>
              </a:rPr>
              <a:t>*./ Cách thức thiết lập:</a:t>
            </a:r>
          </a:p>
        </p:txBody>
      </p:sp>
      <p:sp>
        <p:nvSpPr>
          <p:cNvPr id="20485" name="Rectangle 7"/>
          <p:cNvSpPr>
            <a:spLocks noChangeArrowheads="1"/>
          </p:cNvSpPr>
          <p:nvPr/>
        </p:nvSpPr>
        <p:spPr bwMode="auto">
          <a:xfrm>
            <a:off x="954088" y="3251200"/>
            <a:ext cx="807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
              </a:spcBef>
            </a:pPr>
            <a:r>
              <a:rPr lang="en-US">
                <a:solidFill>
                  <a:schemeClr val="accent2"/>
                </a:solidFill>
                <a:latin typeface="Times New Roman" pitchFamily="18" charset="0"/>
              </a:rPr>
              <a:t>Việc trình bày mục tiêu chất lượng bao gồm các nội dung sau</a:t>
            </a:r>
            <a:r>
              <a:rPr lang="en-US" b="1">
                <a:solidFill>
                  <a:schemeClr val="accent2"/>
                </a:solidFill>
                <a:latin typeface="Times New Roman" pitchFamily="18" charset="0"/>
              </a:rPr>
              <a:t>:</a:t>
            </a:r>
          </a:p>
        </p:txBody>
      </p:sp>
      <p:sp>
        <p:nvSpPr>
          <p:cNvPr id="9" name="Rectangle 8"/>
          <p:cNvSpPr/>
          <p:nvPr/>
        </p:nvSpPr>
        <p:spPr bwMode="auto">
          <a:xfrm>
            <a:off x="1295400" y="3657600"/>
            <a:ext cx="7086600" cy="28194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endParaRPr lang="en-US" dirty="0">
              <a:solidFill>
                <a:schemeClr val="tx1"/>
              </a:solidFill>
              <a:latin typeface=".VnArial" pitchFamily="34" charset="0"/>
            </a:endParaRPr>
          </a:p>
          <a:p>
            <a:pPr>
              <a:defRPr/>
            </a:pPr>
            <a:endParaRPr lang="en-US" dirty="0">
              <a:solidFill>
                <a:schemeClr val="tx1"/>
              </a:solidFill>
              <a:latin typeface=".VnArial" pitchFamily="34" charset="0"/>
            </a:endParaRPr>
          </a:p>
          <a:p>
            <a:pPr algn="ctr">
              <a:defRPr/>
            </a:pPr>
            <a:endParaRPr lang="en-US" sz="1100" b="1" dirty="0">
              <a:solidFill>
                <a:schemeClr val="accent2"/>
              </a:solidFill>
            </a:endParaRPr>
          </a:p>
          <a:p>
            <a:pPr algn="ctr">
              <a:defRPr/>
            </a:pPr>
            <a:r>
              <a:rPr lang="en-US" sz="2200" b="1" dirty="0">
                <a:solidFill>
                  <a:schemeClr val="accent2"/>
                </a:solidFill>
              </a:rPr>
              <a:t>MỤC TIÊU CHẤT LƯỢNG</a:t>
            </a:r>
          </a:p>
          <a:p>
            <a:pPr algn="ctr">
              <a:defRPr/>
            </a:pPr>
            <a:r>
              <a:rPr lang="en-US" sz="2000" b="1" dirty="0" err="1">
                <a:solidFill>
                  <a:schemeClr val="accent2"/>
                </a:solidFill>
              </a:rPr>
              <a:t>Năm</a:t>
            </a:r>
            <a:r>
              <a:rPr lang="en-US" sz="2000" b="1" dirty="0">
                <a:solidFill>
                  <a:schemeClr val="accent2"/>
                </a:solidFill>
              </a:rPr>
              <a:t> ………..</a:t>
            </a:r>
            <a:endParaRPr lang="en-US" sz="1800" b="1" dirty="0">
              <a:solidFill>
                <a:schemeClr val="accent2"/>
              </a:solidFill>
            </a:endParaRPr>
          </a:p>
          <a:p>
            <a:pPr>
              <a:defRPr/>
            </a:pPr>
            <a:endParaRPr lang="en-US" sz="1100" dirty="0">
              <a:solidFill>
                <a:schemeClr val="tx1"/>
              </a:solidFill>
              <a:latin typeface="+mj-lt"/>
            </a:endParaRPr>
          </a:p>
          <a:p>
            <a:pPr>
              <a:defRPr/>
            </a:pPr>
            <a:r>
              <a:rPr lang="en-US" sz="2200" b="1" dirty="0">
                <a:solidFill>
                  <a:schemeClr val="accent2"/>
                </a:solidFill>
              </a:rPr>
              <a:t>1</a:t>
            </a:r>
            <a:r>
              <a:rPr lang="en-US" sz="2200" dirty="0">
                <a:solidFill>
                  <a:schemeClr val="accent2"/>
                </a:solidFill>
              </a:rPr>
              <a:t>: ………………………… </a:t>
            </a:r>
          </a:p>
          <a:p>
            <a:pPr algn="just">
              <a:defRPr/>
            </a:pPr>
            <a:r>
              <a:rPr lang="en-US" sz="2200" b="1" dirty="0">
                <a:solidFill>
                  <a:schemeClr val="accent2"/>
                </a:solidFill>
              </a:rPr>
              <a:t>2</a:t>
            </a:r>
            <a:r>
              <a:rPr lang="en-US" sz="2200" dirty="0">
                <a:solidFill>
                  <a:schemeClr val="accent2"/>
                </a:solidFill>
              </a:rPr>
              <a:t>: ………………………….</a:t>
            </a:r>
          </a:p>
          <a:p>
            <a:pPr algn="just">
              <a:defRPr/>
            </a:pPr>
            <a:r>
              <a:rPr lang="en-US" sz="2000" dirty="0">
                <a:solidFill>
                  <a:schemeClr val="tx1"/>
                </a:solidFill>
              </a:rPr>
              <a:t>                                                        </a:t>
            </a:r>
            <a:r>
              <a:rPr lang="en-US" sz="2200" b="1" dirty="0" err="1">
                <a:solidFill>
                  <a:schemeClr val="accent2"/>
                </a:solidFill>
              </a:rPr>
              <a:t>Trưởng</a:t>
            </a:r>
            <a:r>
              <a:rPr lang="en-US" sz="2200" b="1" dirty="0">
                <a:solidFill>
                  <a:schemeClr val="accent2"/>
                </a:solidFill>
              </a:rPr>
              <a:t> </a:t>
            </a:r>
            <a:r>
              <a:rPr lang="en-US" sz="2200" b="1" dirty="0" err="1">
                <a:solidFill>
                  <a:schemeClr val="accent2"/>
                </a:solidFill>
              </a:rPr>
              <a:t>phòng</a:t>
            </a:r>
            <a:r>
              <a:rPr lang="en-US" sz="2200" b="1" dirty="0">
                <a:solidFill>
                  <a:schemeClr val="accent2"/>
                </a:solidFill>
              </a:rPr>
              <a:t>/</a:t>
            </a:r>
            <a:r>
              <a:rPr lang="en-US" sz="2200" b="1" dirty="0" err="1">
                <a:solidFill>
                  <a:schemeClr val="accent2"/>
                </a:solidFill>
              </a:rPr>
              <a:t>bộ</a:t>
            </a:r>
            <a:r>
              <a:rPr lang="en-US" sz="2200" b="1" dirty="0">
                <a:solidFill>
                  <a:schemeClr val="accent2"/>
                </a:solidFill>
              </a:rPr>
              <a:t> </a:t>
            </a:r>
            <a:r>
              <a:rPr lang="en-US" sz="2200" b="1" dirty="0" err="1">
                <a:solidFill>
                  <a:schemeClr val="accent2"/>
                </a:solidFill>
              </a:rPr>
              <a:t>phận</a:t>
            </a:r>
            <a:r>
              <a:rPr lang="en-US" sz="2200" b="1" dirty="0">
                <a:solidFill>
                  <a:schemeClr val="accent2"/>
                </a:solidFill>
              </a:rPr>
              <a:t> </a:t>
            </a:r>
          </a:p>
          <a:p>
            <a:pPr algn="just">
              <a:defRPr/>
            </a:pPr>
            <a:r>
              <a:rPr lang="en-US" sz="2200" dirty="0">
                <a:solidFill>
                  <a:schemeClr val="accent2"/>
                </a:solidFill>
              </a:rPr>
              <a:t>                                                 </a:t>
            </a:r>
          </a:p>
          <a:p>
            <a:pPr>
              <a:defRPr/>
            </a:pPr>
            <a:endParaRPr lang="en-US" sz="2000" dirty="0">
              <a:solidFill>
                <a:schemeClr val="tx1"/>
              </a:solidFill>
              <a:latin typeface="+mj-lt"/>
            </a:endParaRPr>
          </a:p>
        </p:txBody>
      </p:sp>
      <p:sp>
        <p:nvSpPr>
          <p:cNvPr id="10" name="Rectangle 9"/>
          <p:cNvSpPr/>
          <p:nvPr/>
        </p:nvSpPr>
        <p:spPr bwMode="auto">
          <a:xfrm>
            <a:off x="1371600" y="3748088"/>
            <a:ext cx="1752600" cy="5334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a:defRPr/>
            </a:pPr>
            <a:r>
              <a:rPr lang="en-US" sz="1200">
                <a:solidFill>
                  <a:schemeClr val="accent2"/>
                </a:solidFill>
              </a:rPr>
              <a:t>Tên cơ quan hành chính</a:t>
            </a:r>
            <a:r>
              <a:rPr lang="en-US" sz="1050">
                <a:solidFill>
                  <a:schemeClr val="accent2"/>
                </a:solidFill>
              </a:rPr>
              <a:t> </a:t>
            </a:r>
          </a:p>
          <a:p>
            <a:pPr algn="ctr">
              <a:defRPr/>
            </a:pPr>
            <a:r>
              <a:rPr lang="en-US" sz="1050">
                <a:solidFill>
                  <a:schemeClr val="accent2"/>
                </a:solidFill>
              </a:rPr>
              <a:t>Phòng/bộ phận …………</a:t>
            </a:r>
          </a:p>
        </p:txBody>
      </p:sp>
      <p:sp>
        <p:nvSpPr>
          <p:cNvPr id="11" name="Rectangle 10"/>
          <p:cNvSpPr/>
          <p:nvPr/>
        </p:nvSpPr>
        <p:spPr bwMode="auto">
          <a:xfrm>
            <a:off x="3505200" y="3733800"/>
            <a:ext cx="4648200" cy="5334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a:defRPr/>
            </a:pPr>
            <a:r>
              <a:rPr lang="en-US">
                <a:solidFill>
                  <a:schemeClr val="accent2"/>
                </a:solidFill>
              </a:rPr>
              <a:t>Quốc hiệu </a:t>
            </a:r>
          </a:p>
        </p:txBody>
      </p:sp>
      <p:sp>
        <p:nvSpPr>
          <p:cNvPr id="12" name="Rectangle 11"/>
          <p:cNvSpPr/>
          <p:nvPr/>
        </p:nvSpPr>
        <p:spPr bwMode="auto">
          <a:xfrm>
            <a:off x="5595938" y="4306888"/>
            <a:ext cx="2590800" cy="3048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a:defRPr/>
            </a:pPr>
            <a:r>
              <a:rPr lang="en-US" sz="1400">
                <a:solidFill>
                  <a:schemeClr val="accent2"/>
                </a:solidFill>
              </a:rPr>
              <a:t>Địa danh, ngày    tháng     năm  </a:t>
            </a:r>
          </a:p>
        </p:txBody>
      </p:sp>
      <p:sp>
        <p:nvSpPr>
          <p:cNvPr id="14" name="Text Box 43"/>
          <p:cNvSpPr txBox="1">
            <a:spLocks noChangeArrowheads="1"/>
          </p:cNvSpPr>
          <p:nvPr/>
        </p:nvSpPr>
        <p:spPr bwMode="auto">
          <a:xfrm>
            <a:off x="1202731" y="226704"/>
            <a:ext cx="69103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ctr">
              <a:spcBef>
                <a:spcPct val="50000"/>
              </a:spcBef>
            </a:pPr>
            <a:r>
              <a:rPr lang="en-US" sz="2200" b="1" dirty="0">
                <a:solidFill>
                  <a:srgbClr val="000066"/>
                </a:solidFill>
                <a:latin typeface="Times New Roman" pitchFamily="18" charset="0"/>
              </a:rPr>
              <a:t>BƯỚC 1: </a:t>
            </a:r>
            <a:r>
              <a:rPr lang="en-US" sz="2200" dirty="0">
                <a:solidFill>
                  <a:srgbClr val="000066"/>
                </a:solidFill>
                <a:latin typeface="Times New Roman" pitchFamily="18" charset="0"/>
              </a:rPr>
              <a:t>CHUẨN HOÁ, QUY TRÌNH HOÁ (XÂY DỰNG CÁC THỦ TỤC DẠNG VĂN BẢN) </a:t>
            </a:r>
          </a:p>
        </p:txBody>
      </p:sp>
    </p:spTree>
    <p:extLst>
      <p:ext uri="{BB962C8B-B14F-4D97-AF65-F5344CB8AC3E}">
        <p14:creationId xmlns:p14="http://schemas.microsoft.com/office/powerpoint/2010/main" val="2854959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65"/>
                                        </p:tgtEl>
                                        <p:attrNameLst>
                                          <p:attrName>style.visibility</p:attrName>
                                        </p:attrNameLst>
                                      </p:cBhvr>
                                      <p:to>
                                        <p:strVal val="visible"/>
                                      </p:to>
                                    </p:set>
                                    <p:animEffect transition="in" filter="dissolve">
                                      <p:cBhvr>
                                        <p:cTn id="7" dur="500"/>
                                        <p:tgtEl>
                                          <p:spTgt spid="245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5" name="Text Box 5"/>
          <p:cNvSpPr txBox="1">
            <a:spLocks noChangeArrowheads="1"/>
          </p:cNvSpPr>
          <p:nvPr/>
        </p:nvSpPr>
        <p:spPr bwMode="auto">
          <a:xfrm>
            <a:off x="609600" y="1447800"/>
            <a:ext cx="83058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spcBef>
                <a:spcPts val="1000"/>
              </a:spcBef>
            </a:pPr>
            <a:r>
              <a:rPr lang="en-US" sz="1800" b="1">
                <a:solidFill>
                  <a:srgbClr val="FF00FF"/>
                </a:solidFill>
                <a:latin typeface="Times New Roman" pitchFamily="18" charset="0"/>
              </a:rPr>
              <a:t>      </a:t>
            </a:r>
            <a:r>
              <a:rPr lang="en-US" sz="2200" b="1">
                <a:solidFill>
                  <a:schemeClr val="accent2"/>
                </a:solidFill>
                <a:latin typeface="Times New Roman" pitchFamily="18" charset="0"/>
              </a:rPr>
              <a:t>Phần 2</a:t>
            </a:r>
            <a:r>
              <a:rPr lang="en-US" sz="2200">
                <a:solidFill>
                  <a:schemeClr val="accent2"/>
                </a:solidFill>
                <a:latin typeface="Times New Roman" pitchFamily="18" charset="0"/>
              </a:rPr>
              <a:t>: Thiết lập kế hoạch để thực hiện mục tiêu</a:t>
            </a:r>
          </a:p>
          <a:p>
            <a:pPr algn="just">
              <a:spcBef>
                <a:spcPts val="1000"/>
              </a:spcBef>
            </a:pPr>
            <a:r>
              <a:rPr lang="en-US" sz="2200">
                <a:solidFill>
                  <a:schemeClr val="accent2"/>
                </a:solidFill>
                <a:latin typeface="Times New Roman" pitchFamily="18" charset="0"/>
              </a:rPr>
              <a:t>     Đảm bảo nói rõ phương pháp thực hiện, trách nhiệm thực hiện, thời gian hoàn thành … ví dụ có thể xây dựng bảng kế hoạch bao gồm;</a:t>
            </a:r>
          </a:p>
        </p:txBody>
      </p:sp>
      <p:sp>
        <p:nvSpPr>
          <p:cNvPr id="21508" name="Rectangle 6"/>
          <p:cNvSpPr>
            <a:spLocks noChangeArrowheads="1"/>
          </p:cNvSpPr>
          <p:nvPr/>
        </p:nvSpPr>
        <p:spPr bwMode="auto">
          <a:xfrm>
            <a:off x="987425" y="990600"/>
            <a:ext cx="3197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
              </a:spcBef>
            </a:pPr>
            <a:r>
              <a:rPr lang="en-US" b="1">
                <a:solidFill>
                  <a:schemeClr val="accent2"/>
                </a:solidFill>
                <a:latin typeface="Times New Roman" pitchFamily="18" charset="0"/>
              </a:rPr>
              <a:t>*./ Cách thức thiết lập:</a:t>
            </a:r>
          </a:p>
        </p:txBody>
      </p:sp>
      <p:graphicFrame>
        <p:nvGraphicFramePr>
          <p:cNvPr id="13" name="Group 3"/>
          <p:cNvGraphicFramePr>
            <a:graphicFrameLocks noGrp="1"/>
          </p:cNvGraphicFramePr>
          <p:nvPr/>
        </p:nvGraphicFramePr>
        <p:xfrm>
          <a:off x="820738" y="2743200"/>
          <a:ext cx="7905750" cy="3276601"/>
        </p:xfrm>
        <a:graphic>
          <a:graphicData uri="http://schemas.openxmlformats.org/drawingml/2006/table">
            <a:tbl>
              <a:tblPr/>
              <a:tblGrid>
                <a:gridCol w="457200"/>
                <a:gridCol w="1905000"/>
                <a:gridCol w="2362200"/>
                <a:gridCol w="1219200"/>
                <a:gridCol w="1219200"/>
                <a:gridCol w="742950"/>
              </a:tblGrid>
              <a:tr h="7974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66FF"/>
                          </a:solidFill>
                          <a:effectLst/>
                          <a:latin typeface="Times New Roman" pitchFamily="18" charset="0"/>
                        </a:rPr>
                        <a:t>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66FF"/>
                          </a:solidFill>
                          <a:effectLst/>
                          <a:latin typeface="Times New Roman" pitchFamily="18" charset="0"/>
                        </a:rPr>
                        <a:t>Nội dung mục tiêu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66FF"/>
                          </a:solidFill>
                          <a:effectLst/>
                          <a:latin typeface="Times New Roman" pitchFamily="18" charset="0"/>
                        </a:rPr>
                        <a:t>Nội dung/phương pháp thực hiện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66FF"/>
                          </a:solidFill>
                          <a:effectLst/>
                          <a:latin typeface="Times New Roman" pitchFamily="18" charset="0"/>
                        </a:rPr>
                        <a:t>Trách nhiệm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66FF"/>
                          </a:solidFill>
                          <a:effectLst/>
                          <a:latin typeface="Times New Roman" pitchFamily="18" charset="0"/>
                        </a:rPr>
                        <a:t>Thời hạn hoàn thành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rgbClr val="0066FF"/>
                          </a:solidFill>
                          <a:effectLst/>
                          <a:latin typeface="Times New Roman" pitchFamily="18" charset="0"/>
                        </a:rPr>
                        <a:t>Ghi</a:t>
                      </a:r>
                      <a:r>
                        <a:rPr kumimoji="0" lang="en-US" sz="1400" b="1" i="0" u="none" strike="noStrike" cap="none" normalizeH="0" baseline="0" dirty="0" smtClean="0">
                          <a:ln>
                            <a:noFill/>
                          </a:ln>
                          <a:solidFill>
                            <a:srgbClr val="0066FF"/>
                          </a:solidFill>
                          <a:effectLst/>
                          <a:latin typeface="Times New Roman" pitchFamily="18" charset="0"/>
                        </a:rPr>
                        <a:t> </a:t>
                      </a:r>
                      <a:r>
                        <a:rPr kumimoji="0" lang="en-US" sz="1400" b="1" i="0" u="none" strike="noStrike" cap="none" normalizeH="0" baseline="0" dirty="0" err="1" smtClean="0">
                          <a:ln>
                            <a:noFill/>
                          </a:ln>
                          <a:solidFill>
                            <a:srgbClr val="0066FF"/>
                          </a:solidFill>
                          <a:effectLst/>
                          <a:latin typeface="Times New Roman" pitchFamily="18" charset="0"/>
                        </a:rPr>
                        <a:t>chú</a:t>
                      </a:r>
                      <a:endParaRPr kumimoji="0" lang="en-US" sz="1400" b="1" i="0" u="none" strike="noStrike" cap="none" normalizeH="0" baseline="0" dirty="0" smtClean="0">
                        <a:ln>
                          <a:noFill/>
                        </a:ln>
                        <a:solidFill>
                          <a:srgbClr val="0066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959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959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 Box 43"/>
          <p:cNvSpPr txBox="1">
            <a:spLocks noChangeArrowheads="1"/>
          </p:cNvSpPr>
          <p:nvPr/>
        </p:nvSpPr>
        <p:spPr bwMode="auto">
          <a:xfrm>
            <a:off x="1202731" y="226704"/>
            <a:ext cx="69103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ctr">
              <a:spcBef>
                <a:spcPct val="50000"/>
              </a:spcBef>
            </a:pPr>
            <a:r>
              <a:rPr lang="en-US" sz="2200" b="1" dirty="0">
                <a:solidFill>
                  <a:srgbClr val="000066"/>
                </a:solidFill>
                <a:latin typeface="Times New Roman" pitchFamily="18" charset="0"/>
              </a:rPr>
              <a:t>BƯỚC 1: </a:t>
            </a:r>
            <a:r>
              <a:rPr lang="en-US" sz="2200" dirty="0">
                <a:solidFill>
                  <a:srgbClr val="000066"/>
                </a:solidFill>
                <a:latin typeface="Times New Roman" pitchFamily="18" charset="0"/>
              </a:rPr>
              <a:t>CHUẨN HOÁ, QUY TRÌNH HOÁ (XÂY DỰNG CÁC THỦ TỤC DẠNG VĂN BẢN) </a:t>
            </a:r>
          </a:p>
        </p:txBody>
      </p:sp>
    </p:spTree>
    <p:extLst>
      <p:ext uri="{BB962C8B-B14F-4D97-AF65-F5344CB8AC3E}">
        <p14:creationId xmlns:p14="http://schemas.microsoft.com/office/powerpoint/2010/main" val="2443328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65"/>
                                        </p:tgtEl>
                                        <p:attrNameLst>
                                          <p:attrName>style.visibility</p:attrName>
                                        </p:attrNameLst>
                                      </p:cBhvr>
                                      <p:to>
                                        <p:strVal val="visible"/>
                                      </p:to>
                                    </p:set>
                                    <p:animEffect transition="in" filter="dissolve">
                                      <p:cBhvr>
                                        <p:cTn id="7" dur="500"/>
                                        <p:tgtEl>
                                          <p:spTgt spid="245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4"/>
          <p:cNvSpPr txBox="1">
            <a:spLocks noChangeArrowheads="1"/>
          </p:cNvSpPr>
          <p:nvPr/>
        </p:nvSpPr>
        <p:spPr bwMode="auto">
          <a:xfrm>
            <a:off x="762000" y="1447800"/>
            <a:ext cx="79057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spcBef>
                <a:spcPct val="25000"/>
              </a:spcBef>
            </a:pPr>
            <a:r>
              <a:rPr lang="en-US" sz="2200" b="1">
                <a:solidFill>
                  <a:schemeClr val="accent2"/>
                </a:solidFill>
                <a:latin typeface="Times New Roman" pitchFamily="18" charset="0"/>
              </a:rPr>
              <a:t>Phần 3: Biện pháp theo dõi mục tiêu:</a:t>
            </a:r>
          </a:p>
          <a:p>
            <a:pPr algn="just">
              <a:spcBef>
                <a:spcPct val="25000"/>
              </a:spcBef>
              <a:buFontTx/>
              <a:buChar char="-"/>
            </a:pPr>
            <a:r>
              <a:rPr lang="en-US" sz="2200">
                <a:solidFill>
                  <a:schemeClr val="accent2"/>
                </a:solidFill>
                <a:latin typeface="Times New Roman" pitchFamily="18" charset="0"/>
              </a:rPr>
              <a:t> Đưa ra phương pháp, quy định để kiểm soát tình hình mục tiêu trong nội bộ của đơn vị.</a:t>
            </a:r>
          </a:p>
          <a:p>
            <a:pPr algn="just">
              <a:spcBef>
                <a:spcPct val="25000"/>
              </a:spcBef>
              <a:buFontTx/>
              <a:buChar char="-"/>
            </a:pPr>
            <a:r>
              <a:rPr lang="en-US" sz="2200">
                <a:solidFill>
                  <a:schemeClr val="accent2"/>
                </a:solidFill>
                <a:latin typeface="Times New Roman" pitchFamily="18" charset="0"/>
              </a:rPr>
              <a:t> Cam kết các chế độ báo cáo.</a:t>
            </a:r>
          </a:p>
          <a:p>
            <a:pPr algn="just">
              <a:spcBef>
                <a:spcPct val="25000"/>
              </a:spcBef>
              <a:buFontTx/>
              <a:buChar char="-"/>
            </a:pPr>
            <a:r>
              <a:rPr lang="en-US" sz="2200">
                <a:solidFill>
                  <a:schemeClr val="accent2"/>
                </a:solidFill>
                <a:latin typeface="Times New Roman" pitchFamily="18" charset="0"/>
              </a:rPr>
              <a:t> … những hình thức phù hợp để kiểm soát và theo dõi mục tiêu</a:t>
            </a:r>
            <a:endParaRPr lang="en-US" sz="2200" b="1">
              <a:solidFill>
                <a:srgbClr val="0066FF"/>
              </a:solidFill>
              <a:latin typeface="Times New Roman" pitchFamily="18" charset="0"/>
            </a:endParaRPr>
          </a:p>
        </p:txBody>
      </p:sp>
      <p:graphicFrame>
        <p:nvGraphicFramePr>
          <p:cNvPr id="22532" name="Object 35">
            <a:hlinkClick r:id="" action="ppaction://ole?verb=0"/>
          </p:cNvPr>
          <p:cNvGraphicFramePr>
            <a:graphicFrameLocks/>
          </p:cNvGraphicFramePr>
          <p:nvPr/>
        </p:nvGraphicFramePr>
        <p:xfrm>
          <a:off x="3352800" y="3429000"/>
          <a:ext cx="3200400" cy="2743200"/>
        </p:xfrm>
        <a:graphic>
          <a:graphicData uri="http://schemas.openxmlformats.org/presentationml/2006/ole">
            <mc:AlternateContent xmlns:mc="http://schemas.openxmlformats.org/markup-compatibility/2006">
              <mc:Choice xmlns:v="urn:schemas-microsoft-com:vml" Requires="v">
                <p:oleObj spid="_x0000_s29707" name="Clip" r:id="rId3" imgW="4519613" imgH="3467100" progId="MS_ClipArt_Gallery.2">
                  <p:embed/>
                </p:oleObj>
              </mc:Choice>
              <mc:Fallback>
                <p:oleObj name="Clip" r:id="rId3" imgW="4519613" imgH="346710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429000"/>
                        <a:ext cx="32004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3" name="Rectangle 36"/>
          <p:cNvSpPr>
            <a:spLocks noChangeArrowheads="1"/>
          </p:cNvSpPr>
          <p:nvPr/>
        </p:nvSpPr>
        <p:spPr bwMode="auto">
          <a:xfrm>
            <a:off x="871538" y="990600"/>
            <a:ext cx="3197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
              </a:spcBef>
            </a:pPr>
            <a:r>
              <a:rPr lang="en-US" b="1">
                <a:solidFill>
                  <a:schemeClr val="accent2"/>
                </a:solidFill>
                <a:latin typeface="Times New Roman" pitchFamily="18" charset="0"/>
              </a:rPr>
              <a:t>*./ Cách thức thiết lập:</a:t>
            </a:r>
          </a:p>
        </p:txBody>
      </p:sp>
      <p:sp>
        <p:nvSpPr>
          <p:cNvPr id="6" name="Text Box 43"/>
          <p:cNvSpPr txBox="1">
            <a:spLocks noChangeArrowheads="1"/>
          </p:cNvSpPr>
          <p:nvPr/>
        </p:nvSpPr>
        <p:spPr bwMode="auto">
          <a:xfrm>
            <a:off x="1202731" y="226704"/>
            <a:ext cx="69103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ctr">
              <a:spcBef>
                <a:spcPct val="50000"/>
              </a:spcBef>
            </a:pPr>
            <a:r>
              <a:rPr lang="en-US" sz="2200" b="1" dirty="0">
                <a:solidFill>
                  <a:srgbClr val="000066"/>
                </a:solidFill>
                <a:latin typeface="Times New Roman" pitchFamily="18" charset="0"/>
              </a:rPr>
              <a:t>BƯỚC 1: </a:t>
            </a:r>
            <a:r>
              <a:rPr lang="en-US" sz="2200" dirty="0">
                <a:solidFill>
                  <a:srgbClr val="000066"/>
                </a:solidFill>
                <a:latin typeface="Times New Roman" pitchFamily="18" charset="0"/>
              </a:rPr>
              <a:t>CHUẨN HOÁ, QUY TRÌNH HOÁ (XÂY DỰNG CÁC THỦ TỤC DẠNG VĂN BẢN) </a:t>
            </a:r>
          </a:p>
        </p:txBody>
      </p:sp>
    </p:spTree>
    <p:extLst>
      <p:ext uri="{BB962C8B-B14F-4D97-AF65-F5344CB8AC3E}">
        <p14:creationId xmlns:p14="http://schemas.microsoft.com/office/powerpoint/2010/main" val="2381402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p:cNvSpPr txBox="1">
            <a:spLocks noChangeArrowheads="1"/>
          </p:cNvSpPr>
          <p:nvPr/>
        </p:nvSpPr>
        <p:spPr bwMode="auto">
          <a:xfrm>
            <a:off x="1066800" y="1027113"/>
            <a:ext cx="77724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spcBef>
                <a:spcPct val="5000"/>
              </a:spcBef>
            </a:pPr>
            <a:r>
              <a:rPr lang="en-US" sz="2200" b="1" dirty="0" smtClean="0">
                <a:solidFill>
                  <a:srgbClr val="FF0066"/>
                </a:solidFill>
                <a:latin typeface="Times New Roman" pitchFamily="18" charset="0"/>
              </a:rPr>
              <a:t>3. SỔ </a:t>
            </a:r>
            <a:r>
              <a:rPr lang="en-US" sz="2200" b="1" dirty="0">
                <a:solidFill>
                  <a:srgbClr val="FF0066"/>
                </a:solidFill>
                <a:latin typeface="Times New Roman" pitchFamily="18" charset="0"/>
              </a:rPr>
              <a:t>TAY CHẤT LƯỢNG:</a:t>
            </a:r>
          </a:p>
          <a:p>
            <a:pPr algn="just">
              <a:spcBef>
                <a:spcPct val="5000"/>
              </a:spcBef>
            </a:pPr>
            <a:r>
              <a:rPr lang="en-US" sz="2200" b="1" dirty="0" err="1">
                <a:solidFill>
                  <a:schemeClr val="accent2"/>
                </a:solidFill>
                <a:latin typeface="Times New Roman" pitchFamily="18" charset="0"/>
              </a:rPr>
              <a:t>Khái</a:t>
            </a:r>
            <a:r>
              <a:rPr lang="en-US" sz="2200" b="1" dirty="0">
                <a:solidFill>
                  <a:schemeClr val="accent2"/>
                </a:solidFill>
                <a:latin typeface="Times New Roman" pitchFamily="18" charset="0"/>
              </a:rPr>
              <a:t> </a:t>
            </a:r>
            <a:r>
              <a:rPr lang="en-US" sz="2200" b="1" dirty="0" err="1">
                <a:solidFill>
                  <a:schemeClr val="accent2"/>
                </a:solidFill>
                <a:latin typeface="Times New Roman" pitchFamily="18" charset="0"/>
              </a:rPr>
              <a:t>niệm</a:t>
            </a:r>
            <a:r>
              <a:rPr lang="en-US" sz="2200" b="1" dirty="0">
                <a:solidFill>
                  <a:schemeClr val="accent2"/>
                </a:solidFill>
                <a:latin typeface="Times New Roman" pitchFamily="18" charset="0"/>
              </a:rPr>
              <a:t> </a:t>
            </a:r>
            <a:r>
              <a:rPr lang="en-US" sz="2200" b="1" dirty="0" err="1">
                <a:solidFill>
                  <a:schemeClr val="accent2"/>
                </a:solidFill>
                <a:latin typeface="Times New Roman" pitchFamily="18" charset="0"/>
              </a:rPr>
              <a:t>của</a:t>
            </a:r>
            <a:r>
              <a:rPr lang="en-US" sz="2200" b="1" dirty="0">
                <a:solidFill>
                  <a:schemeClr val="accent2"/>
                </a:solidFill>
                <a:latin typeface="Times New Roman" pitchFamily="18" charset="0"/>
              </a:rPr>
              <a:t> ISO 9000-2005</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Là</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tài</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liệu</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công</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bố</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chính</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sách</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chất</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lượng</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mô</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tả</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cách</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thức</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tổ</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chức</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quản</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lý</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mối</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tương</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tác</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các</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quá</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trình</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tham</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chiếu</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các</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văn</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bản</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thủ</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tục</a:t>
            </a:r>
            <a:r>
              <a:rPr lang="en-US" sz="2200" dirty="0">
                <a:solidFill>
                  <a:schemeClr val="accent2"/>
                </a:solidFill>
                <a:latin typeface="Times New Roman" pitchFamily="18" charset="0"/>
              </a:rPr>
              <a:t>. </a:t>
            </a:r>
          </a:p>
          <a:p>
            <a:pPr algn="just">
              <a:spcBef>
                <a:spcPct val="5000"/>
              </a:spcBef>
            </a:pPr>
            <a:r>
              <a:rPr lang="en-US" sz="2200" b="1" dirty="0" err="1">
                <a:solidFill>
                  <a:schemeClr val="accent2"/>
                </a:solidFill>
                <a:latin typeface="Times New Roman" pitchFamily="18" charset="0"/>
              </a:rPr>
              <a:t>Cách</a:t>
            </a:r>
            <a:r>
              <a:rPr lang="en-US" sz="2200" b="1" dirty="0">
                <a:solidFill>
                  <a:schemeClr val="accent2"/>
                </a:solidFill>
                <a:latin typeface="Times New Roman" pitchFamily="18" charset="0"/>
              </a:rPr>
              <a:t> </a:t>
            </a:r>
            <a:r>
              <a:rPr lang="en-US" sz="2200" b="1" dirty="0" err="1">
                <a:solidFill>
                  <a:schemeClr val="accent2"/>
                </a:solidFill>
                <a:latin typeface="Times New Roman" pitchFamily="18" charset="0"/>
              </a:rPr>
              <a:t>hiểu</a:t>
            </a:r>
            <a:r>
              <a:rPr lang="en-US" sz="2200" b="1" dirty="0">
                <a:solidFill>
                  <a:schemeClr val="accent2"/>
                </a:solidFill>
                <a:latin typeface="Times New Roman" pitchFamily="18" charset="0"/>
              </a:rPr>
              <a:t> </a:t>
            </a:r>
            <a:r>
              <a:rPr lang="en-US" sz="2200" b="1" dirty="0" err="1">
                <a:solidFill>
                  <a:schemeClr val="accent2"/>
                </a:solidFill>
                <a:latin typeface="Times New Roman" pitchFamily="18" charset="0"/>
              </a:rPr>
              <a:t>của</a:t>
            </a:r>
            <a:r>
              <a:rPr lang="en-US" sz="2200" b="1" dirty="0">
                <a:solidFill>
                  <a:schemeClr val="accent2"/>
                </a:solidFill>
                <a:latin typeface="Times New Roman" pitchFamily="18" charset="0"/>
              </a:rPr>
              <a:t> </a:t>
            </a:r>
            <a:r>
              <a:rPr lang="en-US" sz="2200" b="1" dirty="0" err="1">
                <a:solidFill>
                  <a:schemeClr val="accent2"/>
                </a:solidFill>
                <a:latin typeface="Times New Roman" pitchFamily="18" charset="0"/>
              </a:rPr>
              <a:t>cơ</a:t>
            </a:r>
            <a:r>
              <a:rPr lang="en-US" sz="2200" b="1" dirty="0">
                <a:solidFill>
                  <a:schemeClr val="accent2"/>
                </a:solidFill>
                <a:latin typeface="Times New Roman" pitchFamily="18" charset="0"/>
              </a:rPr>
              <a:t> </a:t>
            </a:r>
            <a:r>
              <a:rPr lang="en-US" sz="2200" b="1" dirty="0" err="1">
                <a:solidFill>
                  <a:schemeClr val="accent2"/>
                </a:solidFill>
                <a:latin typeface="Times New Roman" pitchFamily="18" charset="0"/>
              </a:rPr>
              <a:t>quan</a:t>
            </a:r>
            <a:r>
              <a:rPr lang="en-US" sz="2200" b="1" dirty="0">
                <a:solidFill>
                  <a:schemeClr val="accent2"/>
                </a:solidFill>
                <a:latin typeface="Times New Roman" pitchFamily="18" charset="0"/>
              </a:rPr>
              <a:t> </a:t>
            </a:r>
            <a:r>
              <a:rPr lang="en-US" sz="2200" b="1" dirty="0" err="1">
                <a:solidFill>
                  <a:schemeClr val="accent2"/>
                </a:solidFill>
                <a:latin typeface="Times New Roman" pitchFamily="18" charset="0"/>
              </a:rPr>
              <a:t>hành</a:t>
            </a:r>
            <a:r>
              <a:rPr lang="en-US" sz="2200" b="1" dirty="0">
                <a:solidFill>
                  <a:schemeClr val="accent2"/>
                </a:solidFill>
                <a:latin typeface="Times New Roman" pitchFamily="18" charset="0"/>
              </a:rPr>
              <a:t> </a:t>
            </a:r>
            <a:r>
              <a:rPr lang="en-US" sz="2200" b="1" dirty="0" err="1">
                <a:solidFill>
                  <a:schemeClr val="accent2"/>
                </a:solidFill>
                <a:latin typeface="Times New Roman" pitchFamily="18" charset="0"/>
              </a:rPr>
              <a:t>chính</a:t>
            </a:r>
            <a:r>
              <a:rPr lang="en-US" sz="2200" b="1" dirty="0">
                <a:solidFill>
                  <a:schemeClr val="accent2"/>
                </a:solidFill>
                <a:latin typeface="Times New Roman" pitchFamily="18" charset="0"/>
              </a:rPr>
              <a:t>:</a:t>
            </a:r>
          </a:p>
          <a:p>
            <a:pPr algn="just">
              <a:spcBef>
                <a:spcPct val="5000"/>
              </a:spcBef>
            </a:pPr>
            <a:r>
              <a:rPr lang="en-US" sz="2200" dirty="0" err="1">
                <a:solidFill>
                  <a:schemeClr val="accent2"/>
                </a:solidFill>
                <a:latin typeface="Times New Roman" pitchFamily="18" charset="0"/>
              </a:rPr>
              <a:t>Đây</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là</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cẩm</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nang</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tổng</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hợp</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bao</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quát</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giới</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thiệu</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về</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toàn</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bộ</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hệ</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thống</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quản</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lý</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chất</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lượng</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của</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cơ</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quan</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hành</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chính</a:t>
            </a:r>
            <a:r>
              <a:rPr lang="en-US" sz="2200" dirty="0">
                <a:solidFill>
                  <a:schemeClr val="accent2"/>
                </a:solidFill>
                <a:latin typeface="Times New Roman" pitchFamily="18" charset="0"/>
              </a:rPr>
              <a:t> so </a:t>
            </a:r>
            <a:r>
              <a:rPr lang="en-US" sz="2200" dirty="0" err="1">
                <a:solidFill>
                  <a:schemeClr val="accent2"/>
                </a:solidFill>
                <a:latin typeface="Times New Roman" pitchFamily="18" charset="0"/>
              </a:rPr>
              <a:t>với</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tiêu</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chuẩn</a:t>
            </a:r>
            <a:r>
              <a:rPr lang="en-US" sz="2200" dirty="0">
                <a:solidFill>
                  <a:schemeClr val="accent2"/>
                </a:solidFill>
                <a:latin typeface="Times New Roman" pitchFamily="18" charset="0"/>
              </a:rPr>
              <a:t> HTQLCL ISO 9001:2008.</a:t>
            </a:r>
          </a:p>
          <a:p>
            <a:pPr algn="just">
              <a:spcBef>
                <a:spcPct val="5000"/>
              </a:spcBef>
            </a:pPr>
            <a:endParaRPr lang="en-US" sz="2200" dirty="0">
              <a:solidFill>
                <a:schemeClr val="accent2"/>
              </a:solidFill>
              <a:latin typeface="Times New Roman" pitchFamily="18" charset="0"/>
            </a:endParaRPr>
          </a:p>
          <a:p>
            <a:pPr>
              <a:spcBef>
                <a:spcPct val="5000"/>
              </a:spcBef>
            </a:pPr>
            <a:endParaRPr lang="en-US" sz="2200" dirty="0">
              <a:latin typeface="Times New Roman" pitchFamily="18" charset="0"/>
            </a:endParaRPr>
          </a:p>
        </p:txBody>
      </p:sp>
      <p:grpSp>
        <p:nvGrpSpPr>
          <p:cNvPr id="23556" name="Group 5"/>
          <p:cNvGrpSpPr>
            <a:grpSpLocks/>
          </p:cNvGrpSpPr>
          <p:nvPr/>
        </p:nvGrpSpPr>
        <p:grpSpPr bwMode="auto">
          <a:xfrm>
            <a:off x="2673350" y="3876675"/>
            <a:ext cx="4008438" cy="2524125"/>
            <a:chOff x="2019" y="2253"/>
            <a:chExt cx="2944" cy="1878"/>
          </a:xfrm>
        </p:grpSpPr>
        <p:sp>
          <p:nvSpPr>
            <p:cNvPr id="23557" name="Arc 6"/>
            <p:cNvSpPr>
              <a:spLocks/>
            </p:cNvSpPr>
            <p:nvPr/>
          </p:nvSpPr>
          <p:spPr bwMode="auto">
            <a:xfrm>
              <a:off x="2019" y="3110"/>
              <a:ext cx="77" cy="433"/>
            </a:xfrm>
            <a:custGeom>
              <a:avLst/>
              <a:gdLst>
                <a:gd name="T0" fmla="*/ 0 w 21600"/>
                <a:gd name="T1" fmla="*/ 0 h 43186"/>
                <a:gd name="T2" fmla="*/ 0 w 21600"/>
                <a:gd name="T3" fmla="*/ 0 h 43186"/>
                <a:gd name="T4" fmla="*/ 0 w 21600"/>
                <a:gd name="T5" fmla="*/ 0 h 43186"/>
                <a:gd name="T6" fmla="*/ 0 60000 65536"/>
                <a:gd name="T7" fmla="*/ 0 60000 65536"/>
                <a:gd name="T8" fmla="*/ 0 60000 65536"/>
                <a:gd name="T9" fmla="*/ 0 w 21600"/>
                <a:gd name="T10" fmla="*/ 0 h 43186"/>
                <a:gd name="T11" fmla="*/ 21600 w 21600"/>
                <a:gd name="T12" fmla="*/ 43186 h 43186"/>
              </a:gdLst>
              <a:ahLst/>
              <a:cxnLst>
                <a:cxn ang="T6">
                  <a:pos x="T0" y="T1"/>
                </a:cxn>
                <a:cxn ang="T7">
                  <a:pos x="T2" y="T3"/>
                </a:cxn>
                <a:cxn ang="T8">
                  <a:pos x="T4" y="T5"/>
                </a:cxn>
              </a:cxnLst>
              <a:rect l="T9" t="T10" r="T11" b="T12"/>
              <a:pathLst>
                <a:path w="21600" h="43186" fill="none" extrusionOk="0">
                  <a:moveTo>
                    <a:pt x="21034" y="43185"/>
                  </a:moveTo>
                  <a:cubicBezTo>
                    <a:pt x="9329" y="42878"/>
                    <a:pt x="0" y="33301"/>
                    <a:pt x="0" y="21593"/>
                  </a:cubicBezTo>
                  <a:cubicBezTo>
                    <a:pt x="-1" y="9882"/>
                    <a:pt x="9330" y="305"/>
                    <a:pt x="21037" y="0"/>
                  </a:cubicBezTo>
                </a:path>
                <a:path w="21600" h="43186" stroke="0" extrusionOk="0">
                  <a:moveTo>
                    <a:pt x="21034" y="43185"/>
                  </a:moveTo>
                  <a:cubicBezTo>
                    <a:pt x="9329" y="42878"/>
                    <a:pt x="0" y="33301"/>
                    <a:pt x="0" y="21593"/>
                  </a:cubicBezTo>
                  <a:cubicBezTo>
                    <a:pt x="-1" y="9882"/>
                    <a:pt x="9330" y="305"/>
                    <a:pt x="21037" y="0"/>
                  </a:cubicBezTo>
                  <a:lnTo>
                    <a:pt x="21600" y="21593"/>
                  </a:lnTo>
                  <a:lnTo>
                    <a:pt x="21034" y="4318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58" name="Freeform 7"/>
            <p:cNvSpPr>
              <a:spLocks/>
            </p:cNvSpPr>
            <p:nvPr/>
          </p:nvSpPr>
          <p:spPr bwMode="auto">
            <a:xfrm>
              <a:off x="2077" y="2253"/>
              <a:ext cx="2881" cy="1878"/>
            </a:xfrm>
            <a:custGeom>
              <a:avLst/>
              <a:gdLst>
                <a:gd name="T0" fmla="*/ 0 w 5763"/>
                <a:gd name="T1" fmla="*/ 1 h 3756"/>
                <a:gd name="T2" fmla="*/ 0 w 5763"/>
                <a:gd name="T3" fmla="*/ 1 h 3756"/>
                <a:gd name="T4" fmla="*/ 0 w 5763"/>
                <a:gd name="T5" fmla="*/ 1 h 3756"/>
                <a:gd name="T6" fmla="*/ 0 w 5763"/>
                <a:gd name="T7" fmla="*/ 1 h 3756"/>
                <a:gd name="T8" fmla="*/ 0 w 5763"/>
                <a:gd name="T9" fmla="*/ 1 h 3756"/>
                <a:gd name="T10" fmla="*/ 0 w 5763"/>
                <a:gd name="T11" fmla="*/ 1 h 3756"/>
                <a:gd name="T12" fmla="*/ 0 w 5763"/>
                <a:gd name="T13" fmla="*/ 1 h 3756"/>
                <a:gd name="T14" fmla="*/ 0 w 5763"/>
                <a:gd name="T15" fmla="*/ 1 h 3756"/>
                <a:gd name="T16" fmla="*/ 0 w 5763"/>
                <a:gd name="T17" fmla="*/ 0 h 3756"/>
                <a:gd name="T18" fmla="*/ 0 w 5763"/>
                <a:gd name="T19" fmla="*/ 1 h 3756"/>
                <a:gd name="T20" fmla="*/ 0 w 5763"/>
                <a:gd name="T21" fmla="*/ 1 h 37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63"/>
                <a:gd name="T34" fmla="*/ 0 h 3756"/>
                <a:gd name="T35" fmla="*/ 5763 w 5763"/>
                <a:gd name="T36" fmla="*/ 3756 h 37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63" h="3756">
                  <a:moveTo>
                    <a:pt x="0" y="2567"/>
                  </a:moveTo>
                  <a:lnTo>
                    <a:pt x="2705" y="3756"/>
                  </a:lnTo>
                  <a:lnTo>
                    <a:pt x="5763" y="1325"/>
                  </a:lnTo>
                  <a:lnTo>
                    <a:pt x="5763" y="1253"/>
                  </a:lnTo>
                  <a:lnTo>
                    <a:pt x="5619" y="1220"/>
                  </a:lnTo>
                  <a:lnTo>
                    <a:pt x="5619" y="716"/>
                  </a:lnTo>
                  <a:lnTo>
                    <a:pt x="5713" y="650"/>
                  </a:lnTo>
                  <a:lnTo>
                    <a:pt x="5713" y="580"/>
                  </a:lnTo>
                  <a:lnTo>
                    <a:pt x="3072" y="0"/>
                  </a:lnTo>
                  <a:lnTo>
                    <a:pt x="0" y="1717"/>
                  </a:lnTo>
                  <a:lnTo>
                    <a:pt x="0" y="25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59" name="Freeform 8"/>
            <p:cNvSpPr>
              <a:spLocks/>
            </p:cNvSpPr>
            <p:nvPr/>
          </p:nvSpPr>
          <p:spPr bwMode="auto">
            <a:xfrm>
              <a:off x="2079" y="2582"/>
              <a:ext cx="2884" cy="1515"/>
            </a:xfrm>
            <a:custGeom>
              <a:avLst/>
              <a:gdLst>
                <a:gd name="T0" fmla="*/ 0 w 5766"/>
                <a:gd name="T1" fmla="*/ 1 h 3030"/>
                <a:gd name="T2" fmla="*/ 1 w 5766"/>
                <a:gd name="T3" fmla="*/ 0 h 3030"/>
                <a:gd name="T4" fmla="*/ 1 w 5766"/>
                <a:gd name="T5" fmla="*/ 1 h 3030"/>
                <a:gd name="T6" fmla="*/ 1 w 5766"/>
                <a:gd name="T7" fmla="*/ 1 h 3030"/>
                <a:gd name="T8" fmla="*/ 0 w 5766"/>
                <a:gd name="T9" fmla="*/ 1 h 3030"/>
                <a:gd name="T10" fmla="*/ 0 60000 65536"/>
                <a:gd name="T11" fmla="*/ 0 60000 65536"/>
                <a:gd name="T12" fmla="*/ 0 60000 65536"/>
                <a:gd name="T13" fmla="*/ 0 60000 65536"/>
                <a:gd name="T14" fmla="*/ 0 60000 65536"/>
                <a:gd name="T15" fmla="*/ 0 w 5766"/>
                <a:gd name="T16" fmla="*/ 0 h 3030"/>
                <a:gd name="T17" fmla="*/ 5766 w 5766"/>
                <a:gd name="T18" fmla="*/ 3030 h 3030"/>
              </a:gdLst>
              <a:ahLst/>
              <a:cxnLst>
                <a:cxn ang="T10">
                  <a:pos x="T0" y="T1"/>
                </a:cxn>
                <a:cxn ang="T11">
                  <a:pos x="T2" y="T3"/>
                </a:cxn>
                <a:cxn ang="T12">
                  <a:pos x="T4" y="T5"/>
                </a:cxn>
                <a:cxn ang="T13">
                  <a:pos x="T6" y="T7"/>
                </a:cxn>
                <a:cxn ang="T14">
                  <a:pos x="T8" y="T9"/>
                </a:cxn>
              </a:cxnLst>
              <a:rect l="T15" t="T16" r="T17" b="T18"/>
              <a:pathLst>
                <a:path w="5766" h="3030">
                  <a:moveTo>
                    <a:pt x="0" y="1860"/>
                  </a:moveTo>
                  <a:lnTo>
                    <a:pt x="3099" y="0"/>
                  </a:lnTo>
                  <a:lnTo>
                    <a:pt x="5766" y="595"/>
                  </a:lnTo>
                  <a:lnTo>
                    <a:pt x="2699" y="3030"/>
                  </a:lnTo>
                  <a:lnTo>
                    <a:pt x="0" y="186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0" name="Freeform 9"/>
            <p:cNvSpPr>
              <a:spLocks/>
            </p:cNvSpPr>
            <p:nvPr/>
          </p:nvSpPr>
          <p:spPr bwMode="auto">
            <a:xfrm>
              <a:off x="3422" y="2593"/>
              <a:ext cx="1464" cy="1458"/>
            </a:xfrm>
            <a:custGeom>
              <a:avLst/>
              <a:gdLst>
                <a:gd name="T0" fmla="*/ 0 w 2929"/>
                <a:gd name="T1" fmla="*/ 1 h 2916"/>
                <a:gd name="T2" fmla="*/ 0 w 2929"/>
                <a:gd name="T3" fmla="*/ 1 h 2916"/>
                <a:gd name="T4" fmla="*/ 0 w 2929"/>
                <a:gd name="T5" fmla="*/ 1 h 2916"/>
                <a:gd name="T6" fmla="*/ 0 w 2929"/>
                <a:gd name="T7" fmla="*/ 0 h 2916"/>
                <a:gd name="T8" fmla="*/ 0 w 2929"/>
                <a:gd name="T9" fmla="*/ 1 h 2916"/>
                <a:gd name="T10" fmla="*/ 0 60000 65536"/>
                <a:gd name="T11" fmla="*/ 0 60000 65536"/>
                <a:gd name="T12" fmla="*/ 0 60000 65536"/>
                <a:gd name="T13" fmla="*/ 0 60000 65536"/>
                <a:gd name="T14" fmla="*/ 0 60000 65536"/>
                <a:gd name="T15" fmla="*/ 0 w 2929"/>
                <a:gd name="T16" fmla="*/ 0 h 2916"/>
                <a:gd name="T17" fmla="*/ 2929 w 2929"/>
                <a:gd name="T18" fmla="*/ 2916 h 2916"/>
              </a:gdLst>
              <a:ahLst/>
              <a:cxnLst>
                <a:cxn ang="T10">
                  <a:pos x="T0" y="T1"/>
                </a:cxn>
                <a:cxn ang="T11">
                  <a:pos x="T2" y="T3"/>
                </a:cxn>
                <a:cxn ang="T12">
                  <a:pos x="T4" y="T5"/>
                </a:cxn>
                <a:cxn ang="T13">
                  <a:pos x="T6" y="T7"/>
                </a:cxn>
                <a:cxn ang="T14">
                  <a:pos x="T8" y="T9"/>
                </a:cxn>
              </a:cxnLst>
              <a:rect l="T15" t="T16" r="T17" b="T18"/>
              <a:pathLst>
                <a:path w="2929" h="2916">
                  <a:moveTo>
                    <a:pt x="0" y="2245"/>
                  </a:moveTo>
                  <a:lnTo>
                    <a:pt x="0" y="2916"/>
                  </a:lnTo>
                  <a:lnTo>
                    <a:pt x="2929" y="605"/>
                  </a:lnTo>
                  <a:lnTo>
                    <a:pt x="2929" y="0"/>
                  </a:lnTo>
                  <a:lnTo>
                    <a:pt x="0" y="224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1" name="Freeform 10"/>
            <p:cNvSpPr>
              <a:spLocks/>
            </p:cNvSpPr>
            <p:nvPr/>
          </p:nvSpPr>
          <p:spPr bwMode="auto">
            <a:xfrm>
              <a:off x="2112" y="3146"/>
              <a:ext cx="1310" cy="905"/>
            </a:xfrm>
            <a:custGeom>
              <a:avLst/>
              <a:gdLst>
                <a:gd name="T0" fmla="*/ 0 w 2620"/>
                <a:gd name="T1" fmla="*/ 0 h 1808"/>
                <a:gd name="T2" fmla="*/ 0 w 2620"/>
                <a:gd name="T3" fmla="*/ 1 h 1808"/>
                <a:gd name="T4" fmla="*/ 1 w 2620"/>
                <a:gd name="T5" fmla="*/ 1 h 1808"/>
                <a:gd name="T6" fmla="*/ 1 w 2620"/>
                <a:gd name="T7" fmla="*/ 1 h 1808"/>
                <a:gd name="T8" fmla="*/ 0 w 2620"/>
                <a:gd name="T9" fmla="*/ 0 h 1808"/>
                <a:gd name="T10" fmla="*/ 0 60000 65536"/>
                <a:gd name="T11" fmla="*/ 0 60000 65536"/>
                <a:gd name="T12" fmla="*/ 0 60000 65536"/>
                <a:gd name="T13" fmla="*/ 0 60000 65536"/>
                <a:gd name="T14" fmla="*/ 0 60000 65536"/>
                <a:gd name="T15" fmla="*/ 0 w 2620"/>
                <a:gd name="T16" fmla="*/ 0 h 1808"/>
                <a:gd name="T17" fmla="*/ 2620 w 2620"/>
                <a:gd name="T18" fmla="*/ 1808 h 1808"/>
              </a:gdLst>
              <a:ahLst/>
              <a:cxnLst>
                <a:cxn ang="T10">
                  <a:pos x="T0" y="T1"/>
                </a:cxn>
                <a:cxn ang="T11">
                  <a:pos x="T2" y="T3"/>
                </a:cxn>
                <a:cxn ang="T12">
                  <a:pos x="T4" y="T5"/>
                </a:cxn>
                <a:cxn ang="T13">
                  <a:pos x="T6" y="T7"/>
                </a:cxn>
                <a:cxn ang="T14">
                  <a:pos x="T8" y="T9"/>
                </a:cxn>
              </a:cxnLst>
              <a:rect l="T15" t="T16" r="T17" b="T18"/>
              <a:pathLst>
                <a:path w="2620" h="1808">
                  <a:moveTo>
                    <a:pt x="0" y="0"/>
                  </a:moveTo>
                  <a:lnTo>
                    <a:pt x="0" y="695"/>
                  </a:lnTo>
                  <a:lnTo>
                    <a:pt x="2620" y="1808"/>
                  </a:lnTo>
                  <a:lnTo>
                    <a:pt x="2620" y="1131"/>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2" name="Freeform 11"/>
            <p:cNvSpPr>
              <a:spLocks/>
            </p:cNvSpPr>
            <p:nvPr/>
          </p:nvSpPr>
          <p:spPr bwMode="auto">
            <a:xfrm>
              <a:off x="2087" y="3117"/>
              <a:ext cx="1332" cy="598"/>
            </a:xfrm>
            <a:custGeom>
              <a:avLst/>
              <a:gdLst>
                <a:gd name="T0" fmla="*/ 0 w 2664"/>
                <a:gd name="T1" fmla="*/ 0 h 1195"/>
                <a:gd name="T2" fmla="*/ 0 w 2664"/>
                <a:gd name="T3" fmla="*/ 1 h 1195"/>
                <a:gd name="T4" fmla="*/ 1 w 2664"/>
                <a:gd name="T5" fmla="*/ 1 h 1195"/>
                <a:gd name="T6" fmla="*/ 1 w 2664"/>
                <a:gd name="T7" fmla="*/ 1 h 1195"/>
                <a:gd name="T8" fmla="*/ 0 w 2664"/>
                <a:gd name="T9" fmla="*/ 0 h 1195"/>
                <a:gd name="T10" fmla="*/ 0 60000 65536"/>
                <a:gd name="T11" fmla="*/ 0 60000 65536"/>
                <a:gd name="T12" fmla="*/ 0 60000 65536"/>
                <a:gd name="T13" fmla="*/ 0 60000 65536"/>
                <a:gd name="T14" fmla="*/ 0 60000 65536"/>
                <a:gd name="T15" fmla="*/ 0 w 2664"/>
                <a:gd name="T16" fmla="*/ 0 h 1195"/>
                <a:gd name="T17" fmla="*/ 2664 w 2664"/>
                <a:gd name="T18" fmla="*/ 1195 h 1195"/>
              </a:gdLst>
              <a:ahLst/>
              <a:cxnLst>
                <a:cxn ang="T10">
                  <a:pos x="T0" y="T1"/>
                </a:cxn>
                <a:cxn ang="T11">
                  <a:pos x="T2" y="T3"/>
                </a:cxn>
                <a:cxn ang="T12">
                  <a:pos x="T4" y="T5"/>
                </a:cxn>
                <a:cxn ang="T13">
                  <a:pos x="T6" y="T7"/>
                </a:cxn>
                <a:cxn ang="T14">
                  <a:pos x="T8" y="T9"/>
                </a:cxn>
              </a:cxnLst>
              <a:rect l="T15" t="T16" r="T17" b="T18"/>
              <a:pathLst>
                <a:path w="2664" h="1195">
                  <a:moveTo>
                    <a:pt x="0" y="0"/>
                  </a:moveTo>
                  <a:lnTo>
                    <a:pt x="0" y="35"/>
                  </a:lnTo>
                  <a:lnTo>
                    <a:pt x="2664" y="1195"/>
                  </a:lnTo>
                  <a:lnTo>
                    <a:pt x="2664" y="1150"/>
                  </a:lnTo>
                  <a:lnTo>
                    <a:pt x="0"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3" name="Freeform 12"/>
            <p:cNvSpPr>
              <a:spLocks/>
            </p:cNvSpPr>
            <p:nvPr/>
          </p:nvSpPr>
          <p:spPr bwMode="auto">
            <a:xfrm>
              <a:off x="3429" y="2880"/>
              <a:ext cx="1532" cy="1251"/>
            </a:xfrm>
            <a:custGeom>
              <a:avLst/>
              <a:gdLst>
                <a:gd name="T0" fmla="*/ 0 w 3064"/>
                <a:gd name="T1" fmla="*/ 0 h 2503"/>
                <a:gd name="T2" fmla="*/ 0 w 3064"/>
                <a:gd name="T3" fmla="*/ 0 h 2503"/>
                <a:gd name="T4" fmla="*/ 1 w 3064"/>
                <a:gd name="T5" fmla="*/ 0 h 2503"/>
                <a:gd name="T6" fmla="*/ 1 w 3064"/>
                <a:gd name="T7" fmla="*/ 0 h 2503"/>
                <a:gd name="T8" fmla="*/ 0 w 3064"/>
                <a:gd name="T9" fmla="*/ 0 h 2503"/>
                <a:gd name="T10" fmla="*/ 0 60000 65536"/>
                <a:gd name="T11" fmla="*/ 0 60000 65536"/>
                <a:gd name="T12" fmla="*/ 0 60000 65536"/>
                <a:gd name="T13" fmla="*/ 0 60000 65536"/>
                <a:gd name="T14" fmla="*/ 0 60000 65536"/>
                <a:gd name="T15" fmla="*/ 0 w 3064"/>
                <a:gd name="T16" fmla="*/ 0 h 2503"/>
                <a:gd name="T17" fmla="*/ 3064 w 3064"/>
                <a:gd name="T18" fmla="*/ 2503 h 2503"/>
              </a:gdLst>
              <a:ahLst/>
              <a:cxnLst>
                <a:cxn ang="T10">
                  <a:pos x="T0" y="T1"/>
                </a:cxn>
                <a:cxn ang="T11">
                  <a:pos x="T2" y="T3"/>
                </a:cxn>
                <a:cxn ang="T12">
                  <a:pos x="T4" y="T5"/>
                </a:cxn>
                <a:cxn ang="T13">
                  <a:pos x="T6" y="T7"/>
                </a:cxn>
                <a:cxn ang="T14">
                  <a:pos x="T8" y="T9"/>
                </a:cxn>
              </a:cxnLst>
              <a:rect l="T15" t="T16" r="T17" b="T18"/>
              <a:pathLst>
                <a:path w="3064" h="2503">
                  <a:moveTo>
                    <a:pt x="0" y="2435"/>
                  </a:moveTo>
                  <a:lnTo>
                    <a:pt x="0" y="2503"/>
                  </a:lnTo>
                  <a:lnTo>
                    <a:pt x="3064" y="76"/>
                  </a:lnTo>
                  <a:lnTo>
                    <a:pt x="3064" y="0"/>
                  </a:lnTo>
                  <a:lnTo>
                    <a:pt x="0" y="2435"/>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4" name="Freeform 13"/>
            <p:cNvSpPr>
              <a:spLocks/>
            </p:cNvSpPr>
            <p:nvPr/>
          </p:nvSpPr>
          <p:spPr bwMode="auto">
            <a:xfrm>
              <a:off x="2079" y="2256"/>
              <a:ext cx="2854" cy="1437"/>
            </a:xfrm>
            <a:custGeom>
              <a:avLst/>
              <a:gdLst>
                <a:gd name="T0" fmla="*/ 0 w 5709"/>
                <a:gd name="T1" fmla="*/ 1 h 2873"/>
                <a:gd name="T2" fmla="*/ 0 w 5709"/>
                <a:gd name="T3" fmla="*/ 0 h 2873"/>
                <a:gd name="T4" fmla="*/ 0 w 5709"/>
                <a:gd name="T5" fmla="*/ 1 h 2873"/>
                <a:gd name="T6" fmla="*/ 0 w 5709"/>
                <a:gd name="T7" fmla="*/ 1 h 2873"/>
                <a:gd name="T8" fmla="*/ 0 w 5709"/>
                <a:gd name="T9" fmla="*/ 1 h 2873"/>
                <a:gd name="T10" fmla="*/ 0 60000 65536"/>
                <a:gd name="T11" fmla="*/ 0 60000 65536"/>
                <a:gd name="T12" fmla="*/ 0 60000 65536"/>
                <a:gd name="T13" fmla="*/ 0 60000 65536"/>
                <a:gd name="T14" fmla="*/ 0 60000 65536"/>
                <a:gd name="T15" fmla="*/ 0 w 5709"/>
                <a:gd name="T16" fmla="*/ 0 h 2873"/>
                <a:gd name="T17" fmla="*/ 5709 w 5709"/>
                <a:gd name="T18" fmla="*/ 2873 h 2873"/>
              </a:gdLst>
              <a:ahLst/>
              <a:cxnLst>
                <a:cxn ang="T10">
                  <a:pos x="T0" y="T1"/>
                </a:cxn>
                <a:cxn ang="T11">
                  <a:pos x="T2" y="T3"/>
                </a:cxn>
                <a:cxn ang="T12">
                  <a:pos x="T4" y="T5"/>
                </a:cxn>
                <a:cxn ang="T13">
                  <a:pos x="T6" y="T7"/>
                </a:cxn>
                <a:cxn ang="T14">
                  <a:pos x="T8" y="T9"/>
                </a:cxn>
              </a:cxnLst>
              <a:rect l="T15" t="T16" r="T17" b="T18"/>
              <a:pathLst>
                <a:path w="5709" h="2873">
                  <a:moveTo>
                    <a:pt x="0" y="1717"/>
                  </a:moveTo>
                  <a:lnTo>
                    <a:pt x="3044" y="0"/>
                  </a:lnTo>
                  <a:lnTo>
                    <a:pt x="5709" y="574"/>
                  </a:lnTo>
                  <a:lnTo>
                    <a:pt x="2681" y="2873"/>
                  </a:lnTo>
                  <a:lnTo>
                    <a:pt x="0" y="17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3565" name="Group 14"/>
            <p:cNvGrpSpPr>
              <a:grpSpLocks/>
            </p:cNvGrpSpPr>
            <p:nvPr/>
          </p:nvGrpSpPr>
          <p:grpSpPr bwMode="auto">
            <a:xfrm>
              <a:off x="3313" y="2334"/>
              <a:ext cx="1477" cy="409"/>
              <a:chOff x="3313" y="2334"/>
              <a:chExt cx="1477" cy="409"/>
            </a:xfrm>
          </p:grpSpPr>
          <p:sp>
            <p:nvSpPr>
              <p:cNvPr id="23579" name="Freeform 15"/>
              <p:cNvSpPr>
                <a:spLocks/>
              </p:cNvSpPr>
              <p:nvPr/>
            </p:nvSpPr>
            <p:spPr bwMode="auto">
              <a:xfrm>
                <a:off x="3416" y="2334"/>
                <a:ext cx="1374" cy="342"/>
              </a:xfrm>
              <a:custGeom>
                <a:avLst/>
                <a:gdLst>
                  <a:gd name="T0" fmla="*/ 0 w 2749"/>
                  <a:gd name="T1" fmla="*/ 0 h 685"/>
                  <a:gd name="T2" fmla="*/ 0 w 2749"/>
                  <a:gd name="T3" fmla="*/ 0 h 685"/>
                  <a:gd name="T4" fmla="*/ 0 w 2749"/>
                  <a:gd name="T5" fmla="*/ 0 h 685"/>
                  <a:gd name="T6" fmla="*/ 0 w 2749"/>
                  <a:gd name="T7" fmla="*/ 0 h 685"/>
                  <a:gd name="T8" fmla="*/ 0 w 2749"/>
                  <a:gd name="T9" fmla="*/ 0 h 685"/>
                  <a:gd name="T10" fmla="*/ 0 60000 65536"/>
                  <a:gd name="T11" fmla="*/ 0 60000 65536"/>
                  <a:gd name="T12" fmla="*/ 0 60000 65536"/>
                  <a:gd name="T13" fmla="*/ 0 60000 65536"/>
                  <a:gd name="T14" fmla="*/ 0 60000 65536"/>
                  <a:gd name="T15" fmla="*/ 0 w 2749"/>
                  <a:gd name="T16" fmla="*/ 0 h 685"/>
                  <a:gd name="T17" fmla="*/ 2749 w 2749"/>
                  <a:gd name="T18" fmla="*/ 685 h 685"/>
                </a:gdLst>
                <a:ahLst/>
                <a:cxnLst>
                  <a:cxn ang="T10">
                    <a:pos x="T0" y="T1"/>
                  </a:cxn>
                  <a:cxn ang="T11">
                    <a:pos x="T2" y="T3"/>
                  </a:cxn>
                  <a:cxn ang="T12">
                    <a:pos x="T4" y="T5"/>
                  </a:cxn>
                  <a:cxn ang="T13">
                    <a:pos x="T6" y="T7"/>
                  </a:cxn>
                  <a:cxn ang="T14">
                    <a:pos x="T8" y="T9"/>
                  </a:cxn>
                </a:cxnLst>
                <a:rect l="T15" t="T16" r="T17" b="T18"/>
                <a:pathLst>
                  <a:path w="2749" h="685">
                    <a:moveTo>
                      <a:pt x="94" y="0"/>
                    </a:moveTo>
                    <a:lnTo>
                      <a:pt x="0" y="53"/>
                    </a:lnTo>
                    <a:lnTo>
                      <a:pt x="2692" y="685"/>
                    </a:lnTo>
                    <a:lnTo>
                      <a:pt x="2749" y="642"/>
                    </a:lnTo>
                    <a:lnTo>
                      <a:pt x="9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0" name="Freeform 16"/>
              <p:cNvSpPr>
                <a:spLocks/>
              </p:cNvSpPr>
              <p:nvPr/>
            </p:nvSpPr>
            <p:spPr bwMode="auto">
              <a:xfrm>
                <a:off x="3313" y="2394"/>
                <a:ext cx="1393" cy="349"/>
              </a:xfrm>
              <a:custGeom>
                <a:avLst/>
                <a:gdLst>
                  <a:gd name="T0" fmla="*/ 1 w 2785"/>
                  <a:gd name="T1" fmla="*/ 0 h 699"/>
                  <a:gd name="T2" fmla="*/ 0 w 2785"/>
                  <a:gd name="T3" fmla="*/ 0 h 699"/>
                  <a:gd name="T4" fmla="*/ 1 w 2785"/>
                  <a:gd name="T5" fmla="*/ 0 h 699"/>
                  <a:gd name="T6" fmla="*/ 1 w 2785"/>
                  <a:gd name="T7" fmla="*/ 0 h 699"/>
                  <a:gd name="T8" fmla="*/ 1 w 2785"/>
                  <a:gd name="T9" fmla="*/ 0 h 699"/>
                  <a:gd name="T10" fmla="*/ 0 60000 65536"/>
                  <a:gd name="T11" fmla="*/ 0 60000 65536"/>
                  <a:gd name="T12" fmla="*/ 0 60000 65536"/>
                  <a:gd name="T13" fmla="*/ 0 60000 65536"/>
                  <a:gd name="T14" fmla="*/ 0 60000 65536"/>
                  <a:gd name="T15" fmla="*/ 0 w 2785"/>
                  <a:gd name="T16" fmla="*/ 0 h 699"/>
                  <a:gd name="T17" fmla="*/ 2785 w 2785"/>
                  <a:gd name="T18" fmla="*/ 699 h 699"/>
                </a:gdLst>
                <a:ahLst/>
                <a:cxnLst>
                  <a:cxn ang="T10">
                    <a:pos x="T0" y="T1"/>
                  </a:cxn>
                  <a:cxn ang="T11">
                    <a:pos x="T2" y="T3"/>
                  </a:cxn>
                  <a:cxn ang="T12">
                    <a:pos x="T4" y="T5"/>
                  </a:cxn>
                  <a:cxn ang="T13">
                    <a:pos x="T6" y="T7"/>
                  </a:cxn>
                  <a:cxn ang="T14">
                    <a:pos x="T8" y="T9"/>
                  </a:cxn>
                </a:cxnLst>
                <a:rect l="T15" t="T16" r="T17" b="T18"/>
                <a:pathLst>
                  <a:path w="2785" h="699">
                    <a:moveTo>
                      <a:pt x="94" y="0"/>
                    </a:moveTo>
                    <a:lnTo>
                      <a:pt x="0" y="53"/>
                    </a:lnTo>
                    <a:lnTo>
                      <a:pt x="2723" y="699"/>
                    </a:lnTo>
                    <a:lnTo>
                      <a:pt x="2785" y="648"/>
                    </a:lnTo>
                    <a:lnTo>
                      <a:pt x="9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3566" name="Freeform 17"/>
            <p:cNvSpPr>
              <a:spLocks/>
            </p:cNvSpPr>
            <p:nvPr/>
          </p:nvSpPr>
          <p:spPr bwMode="auto">
            <a:xfrm>
              <a:off x="3419" y="2543"/>
              <a:ext cx="1514" cy="1172"/>
            </a:xfrm>
            <a:custGeom>
              <a:avLst/>
              <a:gdLst>
                <a:gd name="T0" fmla="*/ 0 w 3028"/>
                <a:gd name="T1" fmla="*/ 1 h 2344"/>
                <a:gd name="T2" fmla="*/ 0 w 3028"/>
                <a:gd name="T3" fmla="*/ 1 h 2344"/>
                <a:gd name="T4" fmla="*/ 1 w 3028"/>
                <a:gd name="T5" fmla="*/ 1 h 2344"/>
                <a:gd name="T6" fmla="*/ 1 w 3028"/>
                <a:gd name="T7" fmla="*/ 0 h 2344"/>
                <a:gd name="T8" fmla="*/ 0 w 3028"/>
                <a:gd name="T9" fmla="*/ 1 h 2344"/>
                <a:gd name="T10" fmla="*/ 0 60000 65536"/>
                <a:gd name="T11" fmla="*/ 0 60000 65536"/>
                <a:gd name="T12" fmla="*/ 0 60000 65536"/>
                <a:gd name="T13" fmla="*/ 0 60000 65536"/>
                <a:gd name="T14" fmla="*/ 0 60000 65536"/>
                <a:gd name="T15" fmla="*/ 0 w 3028"/>
                <a:gd name="T16" fmla="*/ 0 h 2344"/>
                <a:gd name="T17" fmla="*/ 3028 w 3028"/>
                <a:gd name="T18" fmla="*/ 2344 h 2344"/>
              </a:gdLst>
              <a:ahLst/>
              <a:cxnLst>
                <a:cxn ang="T10">
                  <a:pos x="T0" y="T1"/>
                </a:cxn>
                <a:cxn ang="T11">
                  <a:pos x="T2" y="T3"/>
                </a:cxn>
                <a:cxn ang="T12">
                  <a:pos x="T4" y="T5"/>
                </a:cxn>
                <a:cxn ang="T13">
                  <a:pos x="T6" y="T7"/>
                </a:cxn>
                <a:cxn ang="T14">
                  <a:pos x="T8" y="T9"/>
                </a:cxn>
              </a:cxnLst>
              <a:rect l="T15" t="T16" r="T17" b="T18"/>
              <a:pathLst>
                <a:path w="3028" h="2344">
                  <a:moveTo>
                    <a:pt x="0" y="2299"/>
                  </a:moveTo>
                  <a:lnTo>
                    <a:pt x="0" y="2344"/>
                  </a:lnTo>
                  <a:lnTo>
                    <a:pt x="3028" y="70"/>
                  </a:lnTo>
                  <a:lnTo>
                    <a:pt x="3028" y="0"/>
                  </a:lnTo>
                  <a:lnTo>
                    <a:pt x="0" y="2299"/>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3567" name="Group 18"/>
            <p:cNvGrpSpPr>
              <a:grpSpLocks/>
            </p:cNvGrpSpPr>
            <p:nvPr/>
          </p:nvGrpSpPr>
          <p:grpSpPr bwMode="auto">
            <a:xfrm>
              <a:off x="3422" y="2646"/>
              <a:ext cx="1461" cy="1339"/>
              <a:chOff x="3422" y="2646"/>
              <a:chExt cx="1461" cy="1339"/>
            </a:xfrm>
          </p:grpSpPr>
          <p:sp>
            <p:nvSpPr>
              <p:cNvPr id="23574" name="Line 19"/>
              <p:cNvSpPr>
                <a:spLocks noChangeShapeType="1"/>
              </p:cNvSpPr>
              <p:nvPr/>
            </p:nvSpPr>
            <p:spPr bwMode="auto">
              <a:xfrm flipH="1">
                <a:off x="3422" y="2646"/>
                <a:ext cx="1460" cy="110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5" name="Line 20"/>
              <p:cNvSpPr>
                <a:spLocks noChangeShapeType="1"/>
              </p:cNvSpPr>
              <p:nvPr/>
            </p:nvSpPr>
            <p:spPr bwMode="auto">
              <a:xfrm flipH="1">
                <a:off x="3422" y="2695"/>
                <a:ext cx="1460" cy="1106"/>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6" name="Line 21"/>
              <p:cNvSpPr>
                <a:spLocks noChangeShapeType="1"/>
              </p:cNvSpPr>
              <p:nvPr/>
            </p:nvSpPr>
            <p:spPr bwMode="auto">
              <a:xfrm flipH="1">
                <a:off x="3422" y="2746"/>
                <a:ext cx="1460" cy="1116"/>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7" name="Line 22"/>
              <p:cNvSpPr>
                <a:spLocks noChangeShapeType="1"/>
              </p:cNvSpPr>
              <p:nvPr/>
            </p:nvSpPr>
            <p:spPr bwMode="auto">
              <a:xfrm flipH="1">
                <a:off x="3422" y="2795"/>
                <a:ext cx="1460" cy="11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8" name="Line 23"/>
              <p:cNvSpPr>
                <a:spLocks noChangeShapeType="1"/>
              </p:cNvSpPr>
              <p:nvPr/>
            </p:nvSpPr>
            <p:spPr bwMode="auto">
              <a:xfrm flipH="1">
                <a:off x="3422" y="2849"/>
                <a:ext cx="1461" cy="1136"/>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3568" name="Group 24"/>
            <p:cNvGrpSpPr>
              <a:grpSpLocks/>
            </p:cNvGrpSpPr>
            <p:nvPr/>
          </p:nvGrpSpPr>
          <p:grpSpPr bwMode="auto">
            <a:xfrm>
              <a:off x="2110" y="3185"/>
              <a:ext cx="1312" cy="800"/>
              <a:chOff x="2110" y="3185"/>
              <a:chExt cx="1312" cy="800"/>
            </a:xfrm>
          </p:grpSpPr>
          <p:sp>
            <p:nvSpPr>
              <p:cNvPr id="23569" name="Line 25"/>
              <p:cNvSpPr>
                <a:spLocks noChangeShapeType="1"/>
              </p:cNvSpPr>
              <p:nvPr/>
            </p:nvSpPr>
            <p:spPr bwMode="auto">
              <a:xfrm>
                <a:off x="2110" y="3185"/>
                <a:ext cx="1312" cy="56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0" name="Line 26"/>
              <p:cNvSpPr>
                <a:spLocks noChangeShapeType="1"/>
              </p:cNvSpPr>
              <p:nvPr/>
            </p:nvSpPr>
            <p:spPr bwMode="auto">
              <a:xfrm>
                <a:off x="2110" y="3236"/>
                <a:ext cx="1312" cy="56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1" name="Line 27"/>
              <p:cNvSpPr>
                <a:spLocks noChangeShapeType="1"/>
              </p:cNvSpPr>
              <p:nvPr/>
            </p:nvSpPr>
            <p:spPr bwMode="auto">
              <a:xfrm>
                <a:off x="2110" y="3289"/>
                <a:ext cx="1312" cy="57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2" name="Line 28"/>
              <p:cNvSpPr>
                <a:spLocks noChangeShapeType="1"/>
              </p:cNvSpPr>
              <p:nvPr/>
            </p:nvSpPr>
            <p:spPr bwMode="auto">
              <a:xfrm>
                <a:off x="2110" y="3353"/>
                <a:ext cx="1312" cy="56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3" name="Line 29"/>
              <p:cNvSpPr>
                <a:spLocks noChangeShapeType="1"/>
              </p:cNvSpPr>
              <p:nvPr/>
            </p:nvSpPr>
            <p:spPr bwMode="auto">
              <a:xfrm>
                <a:off x="2110" y="3419"/>
                <a:ext cx="1312" cy="566"/>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9" name="Text Box 43"/>
          <p:cNvSpPr txBox="1">
            <a:spLocks noChangeArrowheads="1"/>
          </p:cNvSpPr>
          <p:nvPr/>
        </p:nvSpPr>
        <p:spPr bwMode="auto">
          <a:xfrm>
            <a:off x="1202731" y="226704"/>
            <a:ext cx="69103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ctr">
              <a:spcBef>
                <a:spcPct val="50000"/>
              </a:spcBef>
            </a:pPr>
            <a:r>
              <a:rPr lang="en-US" sz="2200" b="1" dirty="0">
                <a:solidFill>
                  <a:srgbClr val="000066"/>
                </a:solidFill>
                <a:latin typeface="Times New Roman" pitchFamily="18" charset="0"/>
              </a:rPr>
              <a:t>BƯỚC 1: </a:t>
            </a:r>
            <a:r>
              <a:rPr lang="en-US" sz="2200" dirty="0">
                <a:solidFill>
                  <a:srgbClr val="000066"/>
                </a:solidFill>
                <a:latin typeface="Times New Roman" pitchFamily="18" charset="0"/>
              </a:rPr>
              <a:t>CHUẨN HOÁ, QUY TRÌNH HOÁ (XÂY DỰNG CÁC THỦ TỤC DẠNG VĂN BẢN) </a:t>
            </a:r>
          </a:p>
        </p:txBody>
      </p:sp>
    </p:spTree>
    <p:extLst>
      <p:ext uri="{BB962C8B-B14F-4D97-AF65-F5344CB8AC3E}">
        <p14:creationId xmlns:p14="http://schemas.microsoft.com/office/powerpoint/2010/main" val="772354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4"/>
          <p:cNvSpPr txBox="1">
            <a:spLocks noChangeArrowheads="1"/>
          </p:cNvSpPr>
          <p:nvPr/>
        </p:nvSpPr>
        <p:spPr bwMode="auto">
          <a:xfrm>
            <a:off x="911225" y="1804988"/>
            <a:ext cx="790575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spcBef>
                <a:spcPct val="25000"/>
              </a:spcBef>
              <a:buFontTx/>
              <a:buChar char="-"/>
            </a:pPr>
            <a:r>
              <a:rPr lang="en-US" sz="2200">
                <a:solidFill>
                  <a:schemeClr val="accent2"/>
                </a:solidFill>
                <a:latin typeface="Times New Roman" pitchFamily="18" charset="0"/>
              </a:rPr>
              <a:t> Giới thiệu về sổ tay chất lượng.</a:t>
            </a:r>
          </a:p>
          <a:p>
            <a:pPr>
              <a:spcBef>
                <a:spcPct val="25000"/>
              </a:spcBef>
              <a:buFontTx/>
              <a:buChar char="-"/>
            </a:pPr>
            <a:r>
              <a:rPr lang="en-US" sz="2200">
                <a:solidFill>
                  <a:schemeClr val="accent2"/>
                </a:solidFill>
                <a:latin typeface="Times New Roman" pitchFamily="18" charset="0"/>
              </a:rPr>
              <a:t> Giới thiệu về cơ quan hành chính.</a:t>
            </a:r>
          </a:p>
          <a:p>
            <a:pPr>
              <a:spcBef>
                <a:spcPct val="25000"/>
              </a:spcBef>
              <a:buFontTx/>
              <a:buChar char="-"/>
            </a:pPr>
            <a:r>
              <a:rPr lang="en-US" sz="2200">
                <a:solidFill>
                  <a:schemeClr val="accent2"/>
                </a:solidFill>
                <a:latin typeface="Times New Roman" pitchFamily="18" charset="0"/>
              </a:rPr>
              <a:t> Xác định và công bố phạm vi áp dụng.</a:t>
            </a:r>
          </a:p>
          <a:p>
            <a:pPr>
              <a:spcBef>
                <a:spcPct val="25000"/>
              </a:spcBef>
              <a:buFontTx/>
              <a:buChar char="-"/>
            </a:pPr>
            <a:r>
              <a:rPr lang="en-US" sz="2200">
                <a:solidFill>
                  <a:schemeClr val="accent2"/>
                </a:solidFill>
                <a:latin typeface="Times New Roman" pitchFamily="18" charset="0"/>
              </a:rPr>
              <a:t> Công bố chính sách chất lượng của cơ quan hành chính.</a:t>
            </a:r>
          </a:p>
          <a:p>
            <a:pPr algn="just">
              <a:spcBef>
                <a:spcPct val="25000"/>
              </a:spcBef>
              <a:buFontTx/>
              <a:buChar char="-"/>
            </a:pPr>
            <a:r>
              <a:rPr lang="en-US" sz="2200">
                <a:solidFill>
                  <a:schemeClr val="accent2"/>
                </a:solidFill>
                <a:latin typeface="Times New Roman" pitchFamily="18" charset="0"/>
              </a:rPr>
              <a:t> Diễn giải cách tổ chức quản lý theo từng yêu cầu nằm tương ứng trong tiêu chuẩn TCVN ISO 9001:2008.</a:t>
            </a:r>
          </a:p>
          <a:p>
            <a:pPr algn="just">
              <a:spcBef>
                <a:spcPct val="25000"/>
              </a:spcBef>
              <a:buFontTx/>
              <a:buChar char="-"/>
            </a:pPr>
            <a:r>
              <a:rPr lang="en-US" sz="2200">
                <a:solidFill>
                  <a:schemeClr val="accent2"/>
                </a:solidFill>
                <a:latin typeface="Times New Roman" pitchFamily="18" charset="0"/>
              </a:rPr>
              <a:t> Viện dẫn các thủ tục/tài liệu (nếu cần)</a:t>
            </a:r>
          </a:p>
          <a:p>
            <a:pPr algn="just">
              <a:spcBef>
                <a:spcPct val="25000"/>
              </a:spcBef>
              <a:buFontTx/>
              <a:buChar char="-"/>
            </a:pPr>
            <a:r>
              <a:rPr lang="en-US" sz="2200">
                <a:solidFill>
                  <a:schemeClr val="accent2"/>
                </a:solidFill>
                <a:latin typeface="Times New Roman" pitchFamily="18" charset="0"/>
              </a:rPr>
              <a:t> Xem xét và thết lập một số sơ đồ tổ chức, mô hình hệ thống quản lý chất lượng.  </a:t>
            </a:r>
          </a:p>
          <a:p>
            <a:pPr>
              <a:spcBef>
                <a:spcPct val="25000"/>
              </a:spcBef>
            </a:pPr>
            <a:r>
              <a:rPr lang="en-US" sz="2200">
                <a:solidFill>
                  <a:schemeClr val="accent2"/>
                </a:solidFill>
                <a:latin typeface="Times New Roman" pitchFamily="18" charset="0"/>
              </a:rPr>
              <a:t>… và một số nội dung cần thiết khác </a:t>
            </a:r>
            <a:endParaRPr lang="en-US" sz="2200" b="1">
              <a:solidFill>
                <a:srgbClr val="0066FF"/>
              </a:solidFill>
              <a:latin typeface="Times New Roman" pitchFamily="18" charset="0"/>
            </a:endParaRPr>
          </a:p>
        </p:txBody>
      </p:sp>
      <p:sp>
        <p:nvSpPr>
          <p:cNvPr id="24580" name="Rectangle 36"/>
          <p:cNvSpPr>
            <a:spLocks noChangeArrowheads="1"/>
          </p:cNvSpPr>
          <p:nvPr/>
        </p:nvSpPr>
        <p:spPr bwMode="auto">
          <a:xfrm>
            <a:off x="871538" y="990600"/>
            <a:ext cx="7999412"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
              </a:spcBef>
            </a:pPr>
            <a:r>
              <a:rPr lang="en-US" b="1">
                <a:solidFill>
                  <a:schemeClr val="accent2"/>
                </a:solidFill>
                <a:latin typeface="Times New Roman" pitchFamily="18" charset="0"/>
              </a:rPr>
              <a:t>*./ Cách thức thiết lập/trình bày sổ tay chất lượng bao gồm </a:t>
            </a:r>
          </a:p>
          <a:p>
            <a:pPr>
              <a:spcBef>
                <a:spcPct val="5000"/>
              </a:spcBef>
            </a:pPr>
            <a:r>
              <a:rPr lang="en-US" b="1">
                <a:solidFill>
                  <a:schemeClr val="accent2"/>
                </a:solidFill>
                <a:latin typeface="Times New Roman" pitchFamily="18" charset="0"/>
              </a:rPr>
              <a:t>những nội dung cơ bản:</a:t>
            </a:r>
          </a:p>
        </p:txBody>
      </p:sp>
      <p:sp>
        <p:nvSpPr>
          <p:cNvPr id="5" name="Text Box 43"/>
          <p:cNvSpPr txBox="1">
            <a:spLocks noChangeArrowheads="1"/>
          </p:cNvSpPr>
          <p:nvPr/>
        </p:nvSpPr>
        <p:spPr bwMode="auto">
          <a:xfrm>
            <a:off x="1202731" y="226704"/>
            <a:ext cx="69103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ctr">
              <a:spcBef>
                <a:spcPct val="50000"/>
              </a:spcBef>
            </a:pPr>
            <a:r>
              <a:rPr lang="en-US" sz="2200" b="1" dirty="0">
                <a:solidFill>
                  <a:srgbClr val="000066"/>
                </a:solidFill>
                <a:latin typeface="Times New Roman" pitchFamily="18" charset="0"/>
              </a:rPr>
              <a:t>BƯỚC 1: </a:t>
            </a:r>
            <a:r>
              <a:rPr lang="en-US" sz="2200" dirty="0">
                <a:solidFill>
                  <a:srgbClr val="000066"/>
                </a:solidFill>
                <a:latin typeface="Times New Roman" pitchFamily="18" charset="0"/>
              </a:rPr>
              <a:t>CHUẨN HOÁ, QUY TRÌNH HOÁ (XÂY DỰNG CÁC THỦ TỤC DẠNG VĂN BẢN) </a:t>
            </a:r>
          </a:p>
        </p:txBody>
      </p:sp>
    </p:spTree>
    <p:extLst>
      <p:ext uri="{BB962C8B-B14F-4D97-AF65-F5344CB8AC3E}">
        <p14:creationId xmlns:p14="http://schemas.microsoft.com/office/powerpoint/2010/main" val="1070133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1066800" y="1027113"/>
            <a:ext cx="77724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spcBef>
                <a:spcPct val="5000"/>
              </a:spcBef>
            </a:pPr>
            <a:r>
              <a:rPr lang="en-US" sz="2200" b="1" dirty="0" smtClean="0">
                <a:solidFill>
                  <a:srgbClr val="FF0066"/>
                </a:solidFill>
                <a:latin typeface="Times New Roman" pitchFamily="18" charset="0"/>
              </a:rPr>
              <a:t>4. </a:t>
            </a:r>
            <a:r>
              <a:rPr lang="en-US" sz="2200" b="1" dirty="0">
                <a:solidFill>
                  <a:srgbClr val="FF0066"/>
                </a:solidFill>
                <a:latin typeface="Times New Roman" pitchFamily="18" charset="0"/>
              </a:rPr>
              <a:t>THỦ TỤC (QUY TRÌNH/QUY ĐỊNH):</a:t>
            </a:r>
          </a:p>
          <a:p>
            <a:pPr algn="just">
              <a:spcBef>
                <a:spcPct val="5000"/>
              </a:spcBef>
            </a:pPr>
            <a:r>
              <a:rPr lang="en-US" sz="2200" b="1" dirty="0" err="1">
                <a:solidFill>
                  <a:schemeClr val="accent2"/>
                </a:solidFill>
                <a:latin typeface="Times New Roman" pitchFamily="18" charset="0"/>
              </a:rPr>
              <a:t>Khái</a:t>
            </a:r>
            <a:r>
              <a:rPr lang="en-US" sz="2200" b="1" dirty="0">
                <a:solidFill>
                  <a:schemeClr val="accent2"/>
                </a:solidFill>
                <a:latin typeface="Times New Roman" pitchFamily="18" charset="0"/>
              </a:rPr>
              <a:t> </a:t>
            </a:r>
            <a:r>
              <a:rPr lang="en-US" sz="2200" b="1" dirty="0" err="1">
                <a:solidFill>
                  <a:schemeClr val="accent2"/>
                </a:solidFill>
                <a:latin typeface="Times New Roman" pitchFamily="18" charset="0"/>
              </a:rPr>
              <a:t>niệm</a:t>
            </a:r>
            <a:r>
              <a:rPr lang="en-US" sz="2200" b="1" dirty="0">
                <a:solidFill>
                  <a:schemeClr val="accent2"/>
                </a:solidFill>
                <a:latin typeface="Times New Roman" pitchFamily="18" charset="0"/>
              </a:rPr>
              <a:t> </a:t>
            </a:r>
            <a:r>
              <a:rPr lang="en-US" sz="2200" b="1" dirty="0" err="1">
                <a:solidFill>
                  <a:schemeClr val="accent2"/>
                </a:solidFill>
                <a:latin typeface="Times New Roman" pitchFamily="18" charset="0"/>
              </a:rPr>
              <a:t>của</a:t>
            </a:r>
            <a:r>
              <a:rPr lang="en-US" sz="2200" b="1" dirty="0">
                <a:solidFill>
                  <a:schemeClr val="accent2"/>
                </a:solidFill>
                <a:latin typeface="Times New Roman" pitchFamily="18" charset="0"/>
              </a:rPr>
              <a:t> ISO 9000-2005</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Là</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tài</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liệu</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mô</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tả</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tập</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hợp</a:t>
            </a:r>
            <a:r>
              <a:rPr lang="en-US" sz="2200" dirty="0">
                <a:solidFill>
                  <a:schemeClr val="accent2"/>
                </a:solidFill>
                <a:latin typeface="Times New Roman" pitchFamily="18" charset="0"/>
              </a:rPr>
              <a:t> hay </a:t>
            </a:r>
            <a:r>
              <a:rPr lang="en-US" sz="2200" dirty="0" err="1">
                <a:solidFill>
                  <a:schemeClr val="accent2"/>
                </a:solidFill>
                <a:latin typeface="Times New Roman" pitchFamily="18" charset="0"/>
              </a:rPr>
              <a:t>trình</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tự</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các</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bước</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công</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việc</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phải</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làm</a:t>
            </a:r>
            <a:r>
              <a:rPr lang="en-US" sz="2200" dirty="0">
                <a:solidFill>
                  <a:schemeClr val="accent2"/>
                </a:solidFill>
                <a:latin typeface="Times New Roman" pitchFamily="18" charset="0"/>
              </a:rPr>
              <a:t>.</a:t>
            </a:r>
          </a:p>
          <a:p>
            <a:pPr algn="just">
              <a:spcBef>
                <a:spcPct val="5000"/>
              </a:spcBef>
            </a:pPr>
            <a:endParaRPr lang="en-US" sz="1000" dirty="0">
              <a:solidFill>
                <a:schemeClr val="accent2"/>
              </a:solidFill>
              <a:latin typeface="Times New Roman" pitchFamily="18" charset="0"/>
            </a:endParaRPr>
          </a:p>
          <a:p>
            <a:pPr algn="just">
              <a:spcBef>
                <a:spcPct val="5000"/>
              </a:spcBef>
            </a:pPr>
            <a:r>
              <a:rPr lang="en-US" sz="2200" b="1" dirty="0" err="1">
                <a:solidFill>
                  <a:schemeClr val="accent2"/>
                </a:solidFill>
                <a:latin typeface="Times New Roman" pitchFamily="18" charset="0"/>
              </a:rPr>
              <a:t>Cách</a:t>
            </a:r>
            <a:r>
              <a:rPr lang="en-US" sz="2200" b="1" dirty="0">
                <a:solidFill>
                  <a:schemeClr val="accent2"/>
                </a:solidFill>
                <a:latin typeface="Times New Roman" pitchFamily="18" charset="0"/>
              </a:rPr>
              <a:t> </a:t>
            </a:r>
            <a:r>
              <a:rPr lang="en-US" sz="2200" b="1" dirty="0" err="1">
                <a:solidFill>
                  <a:schemeClr val="accent2"/>
                </a:solidFill>
                <a:latin typeface="Times New Roman" pitchFamily="18" charset="0"/>
              </a:rPr>
              <a:t>hiểu</a:t>
            </a:r>
            <a:r>
              <a:rPr lang="en-US" sz="2200" b="1" dirty="0">
                <a:solidFill>
                  <a:schemeClr val="accent2"/>
                </a:solidFill>
                <a:latin typeface="Times New Roman" pitchFamily="18" charset="0"/>
              </a:rPr>
              <a:t> </a:t>
            </a:r>
            <a:r>
              <a:rPr lang="en-US" sz="2200" b="1" dirty="0" err="1">
                <a:solidFill>
                  <a:schemeClr val="accent2"/>
                </a:solidFill>
                <a:latin typeface="Times New Roman" pitchFamily="18" charset="0"/>
              </a:rPr>
              <a:t>của</a:t>
            </a:r>
            <a:r>
              <a:rPr lang="en-US" sz="2200" b="1" dirty="0">
                <a:solidFill>
                  <a:schemeClr val="accent2"/>
                </a:solidFill>
                <a:latin typeface="Times New Roman" pitchFamily="18" charset="0"/>
              </a:rPr>
              <a:t> </a:t>
            </a:r>
            <a:r>
              <a:rPr lang="en-US" sz="2200" b="1" dirty="0" err="1">
                <a:solidFill>
                  <a:schemeClr val="accent2"/>
                </a:solidFill>
                <a:latin typeface="Times New Roman" pitchFamily="18" charset="0"/>
              </a:rPr>
              <a:t>cơ</a:t>
            </a:r>
            <a:r>
              <a:rPr lang="en-US" sz="2200" b="1" dirty="0">
                <a:solidFill>
                  <a:schemeClr val="accent2"/>
                </a:solidFill>
                <a:latin typeface="Times New Roman" pitchFamily="18" charset="0"/>
              </a:rPr>
              <a:t> </a:t>
            </a:r>
            <a:r>
              <a:rPr lang="en-US" sz="2200" b="1" dirty="0" err="1">
                <a:solidFill>
                  <a:schemeClr val="accent2"/>
                </a:solidFill>
                <a:latin typeface="Times New Roman" pitchFamily="18" charset="0"/>
              </a:rPr>
              <a:t>quan</a:t>
            </a:r>
            <a:r>
              <a:rPr lang="en-US" sz="2200" b="1" dirty="0">
                <a:solidFill>
                  <a:schemeClr val="accent2"/>
                </a:solidFill>
                <a:latin typeface="Times New Roman" pitchFamily="18" charset="0"/>
              </a:rPr>
              <a:t> </a:t>
            </a:r>
            <a:r>
              <a:rPr lang="en-US" sz="2200" b="1" dirty="0" err="1">
                <a:solidFill>
                  <a:schemeClr val="accent2"/>
                </a:solidFill>
                <a:latin typeface="Times New Roman" pitchFamily="18" charset="0"/>
              </a:rPr>
              <a:t>hành</a:t>
            </a:r>
            <a:r>
              <a:rPr lang="en-US" sz="2200" b="1" dirty="0">
                <a:solidFill>
                  <a:schemeClr val="accent2"/>
                </a:solidFill>
                <a:latin typeface="Times New Roman" pitchFamily="18" charset="0"/>
              </a:rPr>
              <a:t> </a:t>
            </a:r>
            <a:r>
              <a:rPr lang="en-US" sz="2200" b="1" dirty="0" err="1">
                <a:solidFill>
                  <a:schemeClr val="accent2"/>
                </a:solidFill>
                <a:latin typeface="Times New Roman" pitchFamily="18" charset="0"/>
              </a:rPr>
              <a:t>chính</a:t>
            </a:r>
            <a:r>
              <a:rPr lang="en-US" sz="2200" b="1" dirty="0">
                <a:solidFill>
                  <a:schemeClr val="accent2"/>
                </a:solidFill>
                <a:latin typeface="Times New Roman" pitchFamily="18" charset="0"/>
              </a:rPr>
              <a:t>:</a:t>
            </a:r>
          </a:p>
          <a:p>
            <a:pPr algn="just">
              <a:spcBef>
                <a:spcPct val="5000"/>
              </a:spcBef>
            </a:pPr>
            <a:r>
              <a:rPr lang="en-US" sz="2200" dirty="0" err="1">
                <a:solidFill>
                  <a:schemeClr val="accent2"/>
                </a:solidFill>
                <a:latin typeface="Times New Roman" pitchFamily="18" charset="0"/>
              </a:rPr>
              <a:t>Từ</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những</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quá</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trình</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hoạt</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động</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theo</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chức</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năng</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nhiệm</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vụ</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cơ</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quan</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hành</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chính</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tổ</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chức</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xây</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dựng</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quy</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trình</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quy</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ước</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cụ</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thể</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cách</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thức</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tổ</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chức</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triển</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khai</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đề</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cập</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rõ</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nội</a:t>
            </a:r>
            <a:r>
              <a:rPr lang="en-US" sz="2200" dirty="0">
                <a:solidFill>
                  <a:schemeClr val="accent2"/>
                </a:solidFill>
                <a:latin typeface="Times New Roman" pitchFamily="18" charset="0"/>
              </a:rPr>
              <a:t> dung </a:t>
            </a:r>
            <a:r>
              <a:rPr lang="en-US" sz="2200" dirty="0" err="1">
                <a:solidFill>
                  <a:schemeClr val="accent2"/>
                </a:solidFill>
                <a:latin typeface="Times New Roman" pitchFamily="18" charset="0"/>
              </a:rPr>
              <a:t>các</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bước</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thực</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hiện</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trách</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nhiệm</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thời</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gian</a:t>
            </a:r>
            <a:r>
              <a:rPr lang="en-US" sz="2200" dirty="0">
                <a:solidFill>
                  <a:schemeClr val="accent2"/>
                </a:solidFill>
                <a:latin typeface="Times New Roman" pitchFamily="18" charset="0"/>
              </a:rPr>
              <a:t> chi </a:t>
            </a:r>
            <a:r>
              <a:rPr lang="en-US" sz="2200" dirty="0" err="1">
                <a:solidFill>
                  <a:schemeClr val="accent2"/>
                </a:solidFill>
                <a:latin typeface="Times New Roman" pitchFamily="18" charset="0"/>
              </a:rPr>
              <a:t>tiết</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các</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kết</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quả</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đạt</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được</a:t>
            </a:r>
            <a:r>
              <a:rPr lang="en-US" sz="2200" dirty="0">
                <a:solidFill>
                  <a:schemeClr val="accent2"/>
                </a:solidFill>
                <a:latin typeface="Times New Roman" pitchFamily="18" charset="0"/>
              </a:rPr>
              <a:t> ...   </a:t>
            </a:r>
          </a:p>
          <a:p>
            <a:pPr algn="just">
              <a:spcBef>
                <a:spcPct val="5000"/>
              </a:spcBef>
            </a:pPr>
            <a:endParaRPr lang="en-US" sz="2200" dirty="0">
              <a:solidFill>
                <a:schemeClr val="accent2"/>
              </a:solidFill>
              <a:latin typeface="Times New Roman" pitchFamily="18" charset="0"/>
            </a:endParaRPr>
          </a:p>
          <a:p>
            <a:pPr>
              <a:spcBef>
                <a:spcPct val="5000"/>
              </a:spcBef>
            </a:pPr>
            <a:endParaRPr lang="en-US" sz="2200" dirty="0">
              <a:latin typeface="Times New Roman" pitchFamily="18" charset="0"/>
            </a:endParaRPr>
          </a:p>
        </p:txBody>
      </p:sp>
      <p:graphicFrame>
        <p:nvGraphicFramePr>
          <p:cNvPr id="25604" name="Object 1">
            <a:hlinkClick r:id="" action="ppaction://ole?verb=0"/>
          </p:cNvPr>
          <p:cNvGraphicFramePr>
            <a:graphicFrameLocks/>
          </p:cNvGraphicFramePr>
          <p:nvPr/>
        </p:nvGraphicFramePr>
        <p:xfrm>
          <a:off x="3733800" y="4114800"/>
          <a:ext cx="2286000" cy="1981200"/>
        </p:xfrm>
        <a:graphic>
          <a:graphicData uri="http://schemas.openxmlformats.org/presentationml/2006/ole">
            <mc:AlternateContent xmlns:mc="http://schemas.openxmlformats.org/markup-compatibility/2006">
              <mc:Choice xmlns:v="urn:schemas-microsoft-com:vml" Requires="v">
                <p:oleObj spid="_x0000_s30731" name="Clip" r:id="rId3" imgW="913486" imgH="1176833" progId="MS_ClipArt_Gallery.2">
                  <p:embed/>
                </p:oleObj>
              </mc:Choice>
              <mc:Fallback>
                <p:oleObj name="Clip" r:id="rId3" imgW="913486" imgH="1176833"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114800"/>
                        <a:ext cx="2286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 Box 43"/>
          <p:cNvSpPr txBox="1">
            <a:spLocks noChangeArrowheads="1"/>
          </p:cNvSpPr>
          <p:nvPr/>
        </p:nvSpPr>
        <p:spPr bwMode="auto">
          <a:xfrm>
            <a:off x="1202731" y="226704"/>
            <a:ext cx="69103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ctr">
              <a:spcBef>
                <a:spcPct val="50000"/>
              </a:spcBef>
            </a:pPr>
            <a:r>
              <a:rPr lang="en-US" sz="2200" b="1" dirty="0">
                <a:solidFill>
                  <a:srgbClr val="000066"/>
                </a:solidFill>
                <a:latin typeface="Times New Roman" pitchFamily="18" charset="0"/>
              </a:rPr>
              <a:t>BƯỚC 1: </a:t>
            </a:r>
            <a:r>
              <a:rPr lang="en-US" sz="2200" dirty="0">
                <a:solidFill>
                  <a:srgbClr val="000066"/>
                </a:solidFill>
                <a:latin typeface="Times New Roman" pitchFamily="18" charset="0"/>
              </a:rPr>
              <a:t>CHUẨN HOÁ, QUY TRÌNH HOÁ (XÂY DỰNG CÁC THỦ TỤC DẠNG VĂN BẢN) </a:t>
            </a:r>
          </a:p>
        </p:txBody>
      </p:sp>
    </p:spTree>
    <p:extLst>
      <p:ext uri="{BB962C8B-B14F-4D97-AF65-F5344CB8AC3E}">
        <p14:creationId xmlns:p14="http://schemas.microsoft.com/office/powerpoint/2010/main" val="22527364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762000" y="990600"/>
            <a:ext cx="77724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spcBef>
                <a:spcPct val="5000"/>
              </a:spcBef>
            </a:pPr>
            <a:r>
              <a:rPr lang="en-US" sz="2200" b="1">
                <a:solidFill>
                  <a:srgbClr val="FF0066"/>
                </a:solidFill>
                <a:latin typeface="Times New Roman" pitchFamily="18" charset="0"/>
              </a:rPr>
              <a:t>*./ CÁCH TRÌNH BÀY THEO MÔ HÌNH KHUNG:</a:t>
            </a:r>
          </a:p>
          <a:p>
            <a:pPr>
              <a:spcBef>
                <a:spcPct val="5000"/>
              </a:spcBef>
            </a:pPr>
            <a:endParaRPr lang="en-US" sz="2200">
              <a:solidFill>
                <a:schemeClr val="accent2"/>
              </a:solidFill>
              <a:latin typeface="Times New Roman" pitchFamily="18" charset="0"/>
            </a:endParaRPr>
          </a:p>
        </p:txBody>
      </p:sp>
      <p:sp>
        <p:nvSpPr>
          <p:cNvPr id="26627" name="Rectangle 4"/>
          <p:cNvSpPr>
            <a:spLocks noChangeArrowheads="1"/>
          </p:cNvSpPr>
          <p:nvPr/>
        </p:nvSpPr>
        <p:spPr bwMode="auto">
          <a:xfrm>
            <a:off x="838200" y="1447800"/>
            <a:ext cx="7162800"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en-US" sz="2200" b="1">
                <a:solidFill>
                  <a:schemeClr val="accent2"/>
                </a:solidFill>
                <a:latin typeface="Times New Roman" pitchFamily="18" charset="0"/>
              </a:rPr>
              <a:t>Phần 1</a:t>
            </a:r>
            <a:r>
              <a:rPr lang="en-US" sz="2200">
                <a:solidFill>
                  <a:schemeClr val="accent2"/>
                </a:solidFill>
                <a:latin typeface="Times New Roman" pitchFamily="18" charset="0"/>
              </a:rPr>
              <a:t>: Có 01 trang kiểm soát và theo dõi sửa đổi tài liệu </a:t>
            </a:r>
          </a:p>
          <a:p>
            <a:pPr>
              <a:lnSpc>
                <a:spcPct val="130000"/>
              </a:lnSpc>
            </a:pPr>
            <a:r>
              <a:rPr lang="en-US" sz="2200" b="1">
                <a:solidFill>
                  <a:schemeClr val="accent2"/>
                </a:solidFill>
                <a:latin typeface="Times New Roman" pitchFamily="18" charset="0"/>
              </a:rPr>
              <a:t>Phần 2</a:t>
            </a:r>
            <a:r>
              <a:rPr lang="en-US" sz="2200">
                <a:solidFill>
                  <a:schemeClr val="accent2"/>
                </a:solidFill>
                <a:latin typeface="Times New Roman" pitchFamily="18" charset="0"/>
              </a:rPr>
              <a:t>: Trình bày nội dung tài liệu gồm 7 phần</a:t>
            </a:r>
          </a:p>
          <a:p>
            <a:pPr>
              <a:lnSpc>
                <a:spcPct val="130000"/>
              </a:lnSpc>
            </a:pPr>
            <a:r>
              <a:rPr lang="en-US" sz="2200">
                <a:solidFill>
                  <a:schemeClr val="accent2"/>
                </a:solidFill>
                <a:latin typeface="Times New Roman" pitchFamily="18" charset="0"/>
              </a:rPr>
              <a:t>+ Mục đích</a:t>
            </a:r>
          </a:p>
          <a:p>
            <a:pPr>
              <a:lnSpc>
                <a:spcPct val="130000"/>
              </a:lnSpc>
            </a:pPr>
            <a:r>
              <a:rPr lang="en-US" sz="2200">
                <a:solidFill>
                  <a:schemeClr val="accent2"/>
                </a:solidFill>
                <a:latin typeface="Times New Roman" pitchFamily="18" charset="0"/>
              </a:rPr>
              <a:t>+ Phạm vi áp dụng </a:t>
            </a:r>
          </a:p>
          <a:p>
            <a:pPr>
              <a:lnSpc>
                <a:spcPct val="130000"/>
              </a:lnSpc>
            </a:pPr>
            <a:r>
              <a:rPr lang="en-US" sz="2200">
                <a:solidFill>
                  <a:schemeClr val="accent2"/>
                </a:solidFill>
                <a:latin typeface="Times New Roman" pitchFamily="18" charset="0"/>
              </a:rPr>
              <a:t>+ Tài liệu viện dẫn</a:t>
            </a:r>
          </a:p>
          <a:p>
            <a:pPr>
              <a:lnSpc>
                <a:spcPct val="130000"/>
              </a:lnSpc>
            </a:pPr>
            <a:r>
              <a:rPr lang="en-US" sz="2200">
                <a:solidFill>
                  <a:schemeClr val="accent2"/>
                </a:solidFill>
                <a:latin typeface="Times New Roman" pitchFamily="18" charset="0"/>
              </a:rPr>
              <a:t>+ Định nghĩa/từ viết tắt</a:t>
            </a:r>
          </a:p>
          <a:p>
            <a:pPr>
              <a:lnSpc>
                <a:spcPct val="130000"/>
              </a:lnSpc>
            </a:pPr>
            <a:r>
              <a:rPr lang="en-US" sz="2200">
                <a:solidFill>
                  <a:schemeClr val="accent2"/>
                </a:solidFill>
                <a:latin typeface="Times New Roman" pitchFamily="18" charset="0"/>
              </a:rPr>
              <a:t>+ Nội dung</a:t>
            </a:r>
          </a:p>
          <a:p>
            <a:pPr>
              <a:lnSpc>
                <a:spcPct val="130000"/>
              </a:lnSpc>
            </a:pPr>
            <a:r>
              <a:rPr lang="en-US" sz="2200">
                <a:solidFill>
                  <a:schemeClr val="accent2"/>
                </a:solidFill>
                <a:latin typeface="Times New Roman" pitchFamily="18" charset="0"/>
              </a:rPr>
              <a:t>+ Lưu hồ sơ</a:t>
            </a:r>
          </a:p>
          <a:p>
            <a:pPr>
              <a:lnSpc>
                <a:spcPct val="130000"/>
              </a:lnSpc>
            </a:pPr>
            <a:r>
              <a:rPr lang="en-US" sz="2200">
                <a:solidFill>
                  <a:schemeClr val="accent2"/>
                </a:solidFill>
                <a:latin typeface="Times New Roman" pitchFamily="18" charset="0"/>
              </a:rPr>
              <a:t>+ Phụ lục, mẫu biểu đính kèm</a:t>
            </a:r>
          </a:p>
        </p:txBody>
      </p:sp>
      <p:sp>
        <p:nvSpPr>
          <p:cNvPr id="5" name="Text Box 43"/>
          <p:cNvSpPr txBox="1">
            <a:spLocks noChangeArrowheads="1"/>
          </p:cNvSpPr>
          <p:nvPr/>
        </p:nvSpPr>
        <p:spPr bwMode="auto">
          <a:xfrm>
            <a:off x="1202731" y="226704"/>
            <a:ext cx="69103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ctr">
              <a:spcBef>
                <a:spcPct val="50000"/>
              </a:spcBef>
            </a:pPr>
            <a:r>
              <a:rPr lang="en-US" sz="2200" b="1" dirty="0">
                <a:solidFill>
                  <a:srgbClr val="000066"/>
                </a:solidFill>
                <a:latin typeface="Times New Roman" pitchFamily="18" charset="0"/>
              </a:rPr>
              <a:t>BƯỚC 1: </a:t>
            </a:r>
            <a:r>
              <a:rPr lang="en-US" sz="2200" dirty="0">
                <a:solidFill>
                  <a:srgbClr val="000066"/>
                </a:solidFill>
                <a:latin typeface="Times New Roman" pitchFamily="18" charset="0"/>
              </a:rPr>
              <a:t>CHUẨN HOÁ, QUY TRÌNH HOÁ (XÂY DỰNG CÁC THỦ TỤC DẠNG VĂN BẢN) </a:t>
            </a:r>
          </a:p>
        </p:txBody>
      </p:sp>
    </p:spTree>
    <p:extLst>
      <p:ext uri="{BB962C8B-B14F-4D97-AF65-F5344CB8AC3E}">
        <p14:creationId xmlns:p14="http://schemas.microsoft.com/office/powerpoint/2010/main" val="1990843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633413" y="890588"/>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eaLnBrk="1" hangingPunct="1"/>
            <a:r>
              <a:rPr lang="en-US" b="1">
                <a:solidFill>
                  <a:srgbClr val="CC3300"/>
                </a:solidFill>
                <a:latin typeface="Times New Roman" pitchFamily="18" charset="0"/>
              </a:rPr>
              <a:t>ISO là gì?</a:t>
            </a:r>
          </a:p>
        </p:txBody>
      </p:sp>
      <p:sp>
        <p:nvSpPr>
          <p:cNvPr id="3075" name="Rectangle 3"/>
          <p:cNvSpPr>
            <a:spLocks noChangeArrowheads="1"/>
          </p:cNvSpPr>
          <p:nvPr/>
        </p:nvSpPr>
        <p:spPr bwMode="auto">
          <a:xfrm>
            <a:off x="838200" y="1260475"/>
            <a:ext cx="77724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b="1" i="1" dirty="0">
                <a:solidFill>
                  <a:srgbClr val="FF9900"/>
                </a:solidFill>
                <a:latin typeface="Times New Roman" pitchFamily="18" charset="0"/>
              </a:rPr>
              <a:t> </a:t>
            </a:r>
            <a:r>
              <a:rPr lang="en-US" b="1" i="1" dirty="0">
                <a:solidFill>
                  <a:schemeClr val="accent2"/>
                </a:solidFill>
                <a:latin typeface="Times New Roman" pitchFamily="18" charset="0"/>
              </a:rPr>
              <a:t>International Organization for Standardization </a:t>
            </a:r>
          </a:p>
          <a:p>
            <a:pPr algn="ctr" eaLnBrk="1" hangingPunct="1"/>
            <a:r>
              <a:rPr lang="en-US" sz="2200" dirty="0"/>
              <a:t> </a:t>
            </a:r>
            <a:r>
              <a:rPr lang="en-US" sz="2200" dirty="0">
                <a:solidFill>
                  <a:schemeClr val="accent2"/>
                </a:solidFill>
                <a:latin typeface="Times New Roman" pitchFamily="18" charset="0"/>
              </a:rPr>
              <a:t>(</a:t>
            </a:r>
            <a:r>
              <a:rPr lang="en-US" sz="2200" dirty="0" err="1">
                <a:solidFill>
                  <a:schemeClr val="accent2"/>
                </a:solidFill>
                <a:latin typeface="Times New Roman" pitchFamily="18" charset="0"/>
              </a:rPr>
              <a:t>Tổ</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chức</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Quốc</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tế</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về</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Tiêu</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chuẩn</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hoá</a:t>
            </a:r>
            <a:r>
              <a:rPr lang="en-US" sz="2200" dirty="0">
                <a:solidFill>
                  <a:schemeClr val="accent2"/>
                </a:solidFill>
                <a:latin typeface="Times New Roman" pitchFamily="18" charset="0"/>
              </a:rPr>
              <a:t>)</a:t>
            </a:r>
          </a:p>
          <a:p>
            <a:pPr algn="just" eaLnBrk="1" hangingPunct="1"/>
            <a:endParaRPr lang="en-US" sz="2200" dirty="0">
              <a:solidFill>
                <a:schemeClr val="accent2"/>
              </a:solidFill>
              <a:latin typeface="Times New Roman" pitchFamily="18" charset="0"/>
            </a:endParaRPr>
          </a:p>
        </p:txBody>
      </p:sp>
      <p:pic>
        <p:nvPicPr>
          <p:cNvPr id="3076" name="Picture 4" descr="1228802669_iso9001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1863" y="2081213"/>
            <a:ext cx="22479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p:cNvSpPr txBox="1">
            <a:spLocks noChangeArrowheads="1"/>
          </p:cNvSpPr>
          <p:nvPr/>
        </p:nvSpPr>
        <p:spPr bwMode="auto">
          <a:xfrm>
            <a:off x="673100" y="3643313"/>
            <a:ext cx="4246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eaLnBrk="1" hangingPunct="1"/>
            <a:r>
              <a:rPr lang="en-US" b="1">
                <a:solidFill>
                  <a:schemeClr val="accent2"/>
                </a:solidFill>
                <a:latin typeface="Times New Roman" pitchFamily="18" charset="0"/>
              </a:rPr>
              <a:t>ISO 9001 và tiến trình cải tiến?</a:t>
            </a:r>
          </a:p>
        </p:txBody>
      </p:sp>
      <p:sp>
        <p:nvSpPr>
          <p:cNvPr id="3078" name="Rectangle 6"/>
          <p:cNvSpPr>
            <a:spLocks noChangeArrowheads="1"/>
          </p:cNvSpPr>
          <p:nvPr/>
        </p:nvSpPr>
        <p:spPr bwMode="auto">
          <a:xfrm>
            <a:off x="685800" y="3968750"/>
            <a:ext cx="807720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en-US" sz="2000">
                <a:solidFill>
                  <a:schemeClr val="accent2"/>
                </a:solidFill>
                <a:latin typeface="Times New Roman" pitchFamily="18" charset="0"/>
              </a:rPr>
              <a:t>Là</a:t>
            </a:r>
            <a:r>
              <a:rPr lang="en-US" sz="2000" b="1">
                <a:solidFill>
                  <a:schemeClr val="accent2"/>
                </a:solidFill>
                <a:latin typeface="Times New Roman" pitchFamily="18" charset="0"/>
              </a:rPr>
              <a:t>Tiêu chuẩn quốc tế</a:t>
            </a:r>
            <a:r>
              <a:rPr lang="en-US" sz="2000">
                <a:solidFill>
                  <a:schemeClr val="accent2"/>
                </a:solidFill>
                <a:latin typeface="Times New Roman" pitchFamily="18" charset="0"/>
              </a:rPr>
              <a:t> về </a:t>
            </a:r>
            <a:r>
              <a:rPr lang="en-US" sz="2000" b="1" i="1">
                <a:solidFill>
                  <a:schemeClr val="accent2"/>
                </a:solidFill>
                <a:latin typeface="Times New Roman" pitchFamily="18" charset="0"/>
              </a:rPr>
              <a:t>hệ thống quản lý chất lượng</a:t>
            </a:r>
            <a:r>
              <a:rPr lang="en-US" sz="2000">
                <a:solidFill>
                  <a:schemeClr val="accent2"/>
                </a:solidFill>
                <a:latin typeface="Times New Roman" pitchFamily="18" charset="0"/>
              </a:rPr>
              <a:t>, đưa ra </a:t>
            </a:r>
            <a:r>
              <a:rPr lang="en-US" sz="2000" b="1" u="sng">
                <a:solidFill>
                  <a:schemeClr val="accent2"/>
                </a:solidFill>
                <a:latin typeface="Times New Roman" pitchFamily="18" charset="0"/>
              </a:rPr>
              <a:t>Chuẩn mực</a:t>
            </a:r>
            <a:r>
              <a:rPr lang="en-US" sz="2000">
                <a:solidFill>
                  <a:schemeClr val="accent2"/>
                </a:solidFill>
                <a:latin typeface="Times New Roman" pitchFamily="18" charset="0"/>
              </a:rPr>
              <a:t> (</a:t>
            </a:r>
            <a:r>
              <a:rPr lang="en-US" sz="2000" i="1">
                <a:solidFill>
                  <a:schemeClr val="accent2"/>
                </a:solidFill>
                <a:latin typeface="Times New Roman" pitchFamily="18" charset="0"/>
              </a:rPr>
              <a:t>bao gồm các yêu cầu, ngôn ngữ chung của quốc tế</a:t>
            </a:r>
            <a:r>
              <a:rPr lang="en-US" sz="2000">
                <a:solidFill>
                  <a:schemeClr val="accent2"/>
                </a:solidFill>
                <a:latin typeface="Times New Roman" pitchFamily="18" charset="0"/>
              </a:rPr>
              <a:t>) cho hệ thống quản lý </a:t>
            </a:r>
            <a:r>
              <a:rPr lang="en-US" sz="2000" b="1" u="sng">
                <a:solidFill>
                  <a:schemeClr val="accent2"/>
                </a:solidFill>
                <a:latin typeface="Times New Roman" pitchFamily="18" charset="0"/>
              </a:rPr>
              <a:t>Chất lượng</a:t>
            </a:r>
            <a:r>
              <a:rPr lang="en-US" sz="2000">
                <a:solidFill>
                  <a:schemeClr val="accent2"/>
                </a:solidFill>
                <a:latin typeface="Times New Roman" pitchFamily="18" charset="0"/>
              </a:rPr>
              <a:t> với tư duy khoa học, đảm bảo linh hoạt, không cứng nhắc và phù hợp với thực tế hoạt động của từng tổ chức.</a:t>
            </a:r>
          </a:p>
          <a:p>
            <a:pPr algn="just">
              <a:lnSpc>
                <a:spcPct val="130000"/>
              </a:lnSpc>
            </a:pPr>
            <a:r>
              <a:rPr lang="en-US" sz="2000">
                <a:solidFill>
                  <a:schemeClr val="accent2"/>
                </a:solidFill>
                <a:latin typeface="Times New Roman" pitchFamily="18" charset="0"/>
              </a:rPr>
              <a:t>Tiêu chuẩn đã được soát xét và cải tiến 04 phiên bản cho những năm:</a:t>
            </a:r>
          </a:p>
          <a:p>
            <a:pPr algn="just">
              <a:lnSpc>
                <a:spcPct val="130000"/>
              </a:lnSpc>
            </a:pPr>
            <a:r>
              <a:rPr lang="en-US" sz="2000">
                <a:solidFill>
                  <a:schemeClr val="accent2"/>
                </a:solidFill>
                <a:latin typeface="Times New Roman" pitchFamily="18" charset="0"/>
              </a:rPr>
              <a:t>            Năm </a:t>
            </a:r>
            <a:r>
              <a:rPr lang="en-US" sz="2000" b="1">
                <a:solidFill>
                  <a:srgbClr val="FF0066"/>
                </a:solidFill>
                <a:latin typeface="Times New Roman" pitchFamily="18" charset="0"/>
              </a:rPr>
              <a:t>1987 -&gt; </a:t>
            </a:r>
            <a:r>
              <a:rPr lang="en-US" sz="2000">
                <a:solidFill>
                  <a:schemeClr val="accent2"/>
                </a:solidFill>
                <a:latin typeface="Times New Roman" pitchFamily="18" charset="0"/>
              </a:rPr>
              <a:t>Năm</a:t>
            </a:r>
            <a:r>
              <a:rPr lang="en-US" sz="2000">
                <a:latin typeface="Times New Roman" pitchFamily="18" charset="0"/>
              </a:rPr>
              <a:t> </a:t>
            </a:r>
            <a:r>
              <a:rPr lang="en-US" sz="2000" b="1">
                <a:solidFill>
                  <a:srgbClr val="FF0066"/>
                </a:solidFill>
                <a:latin typeface="Times New Roman" pitchFamily="18" charset="0"/>
              </a:rPr>
              <a:t>1994  -&gt; </a:t>
            </a:r>
            <a:r>
              <a:rPr lang="en-US" sz="2000">
                <a:solidFill>
                  <a:schemeClr val="accent2"/>
                </a:solidFill>
                <a:latin typeface="Times New Roman" pitchFamily="18" charset="0"/>
              </a:rPr>
              <a:t>Năm</a:t>
            </a:r>
            <a:r>
              <a:rPr lang="en-US" sz="2000" b="1">
                <a:solidFill>
                  <a:srgbClr val="FF0066"/>
                </a:solidFill>
                <a:latin typeface="Times New Roman" pitchFamily="18" charset="0"/>
              </a:rPr>
              <a:t> 2000 -&gt; </a:t>
            </a:r>
            <a:r>
              <a:rPr lang="en-US" sz="2000">
                <a:solidFill>
                  <a:schemeClr val="accent2"/>
                </a:solidFill>
                <a:latin typeface="Times New Roman" pitchFamily="18" charset="0"/>
              </a:rPr>
              <a:t>Năm</a:t>
            </a:r>
            <a:r>
              <a:rPr lang="en-US" sz="2000" b="1">
                <a:solidFill>
                  <a:srgbClr val="FF0066"/>
                </a:solidFill>
                <a:latin typeface="Times New Roman" pitchFamily="18" charset="0"/>
              </a:rPr>
              <a:t> 2008</a:t>
            </a:r>
          </a:p>
        </p:txBody>
      </p:sp>
      <p:sp>
        <p:nvSpPr>
          <p:cNvPr id="8" name="Text Box 7"/>
          <p:cNvSpPr txBox="1">
            <a:spLocks noChangeArrowheads="1"/>
          </p:cNvSpPr>
          <p:nvPr/>
        </p:nvSpPr>
        <p:spPr bwMode="auto">
          <a:xfrm>
            <a:off x="1066800" y="473075"/>
            <a:ext cx="7010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nArial" pitchFamily="34" charset="0"/>
              </a:defRPr>
            </a:lvl1pPr>
            <a:lvl2pPr marL="742950" indent="-285750">
              <a:defRPr sz="2000">
                <a:solidFill>
                  <a:schemeClr val="tx1"/>
                </a:solidFill>
                <a:latin typeface=".VnArial" pitchFamily="34" charset="0"/>
              </a:defRPr>
            </a:lvl2pPr>
            <a:lvl3pPr marL="1143000" indent="-228600">
              <a:defRPr sz="2000">
                <a:solidFill>
                  <a:schemeClr val="tx1"/>
                </a:solidFill>
                <a:latin typeface=".VnArial" pitchFamily="34" charset="0"/>
              </a:defRPr>
            </a:lvl3pPr>
            <a:lvl4pPr marL="1600200" indent="-228600">
              <a:defRPr sz="2000">
                <a:solidFill>
                  <a:schemeClr val="tx1"/>
                </a:solidFill>
                <a:latin typeface=".VnArial" pitchFamily="34" charset="0"/>
              </a:defRPr>
            </a:lvl4pPr>
            <a:lvl5pPr marL="2057400" indent="-228600">
              <a:defRPr sz="2000">
                <a:solidFill>
                  <a:schemeClr val="tx1"/>
                </a:solidFill>
                <a:latin typeface=".VnArial" pitchFamily="34" charset="0"/>
              </a:defRPr>
            </a:lvl5pPr>
            <a:lvl6pPr marL="2514600" indent="-228600" eaLnBrk="0" fontAlgn="base" hangingPunct="0">
              <a:spcBef>
                <a:spcPct val="0"/>
              </a:spcBef>
              <a:spcAft>
                <a:spcPct val="0"/>
              </a:spcAft>
              <a:defRPr sz="2000">
                <a:solidFill>
                  <a:schemeClr val="tx1"/>
                </a:solidFill>
                <a:latin typeface=".VnArial" pitchFamily="34" charset="0"/>
              </a:defRPr>
            </a:lvl6pPr>
            <a:lvl7pPr marL="2971800" indent="-228600" eaLnBrk="0" fontAlgn="base" hangingPunct="0">
              <a:spcBef>
                <a:spcPct val="0"/>
              </a:spcBef>
              <a:spcAft>
                <a:spcPct val="0"/>
              </a:spcAft>
              <a:defRPr sz="2000">
                <a:solidFill>
                  <a:schemeClr val="tx1"/>
                </a:solidFill>
                <a:latin typeface=".VnArial" pitchFamily="34" charset="0"/>
              </a:defRPr>
            </a:lvl7pPr>
            <a:lvl8pPr marL="3429000" indent="-228600" eaLnBrk="0" fontAlgn="base" hangingPunct="0">
              <a:spcBef>
                <a:spcPct val="0"/>
              </a:spcBef>
              <a:spcAft>
                <a:spcPct val="0"/>
              </a:spcAft>
              <a:defRPr sz="2000">
                <a:solidFill>
                  <a:schemeClr val="tx1"/>
                </a:solidFill>
                <a:latin typeface=".VnArial" pitchFamily="34" charset="0"/>
              </a:defRPr>
            </a:lvl8pPr>
            <a:lvl9pPr marL="3886200" indent="-228600" eaLnBrk="0" fontAlgn="base" hangingPunct="0">
              <a:spcBef>
                <a:spcPct val="0"/>
              </a:spcBef>
              <a:spcAft>
                <a:spcPct val="0"/>
              </a:spcAft>
              <a:defRPr sz="2000">
                <a:solidFill>
                  <a:schemeClr val="tx1"/>
                </a:solidFill>
                <a:latin typeface=".VnArial" pitchFamily="34" charset="0"/>
              </a:defRPr>
            </a:lvl9pPr>
          </a:lstStyle>
          <a:p>
            <a:pPr algn="ctr"/>
            <a:r>
              <a:rPr lang="en-US" sz="2200" b="1" dirty="0">
                <a:solidFill>
                  <a:srgbClr val="000066"/>
                </a:solidFill>
                <a:latin typeface="Times New Roman" pitchFamily="18" charset="0"/>
              </a:rPr>
              <a:t>I. </a:t>
            </a:r>
            <a:r>
              <a:rPr lang="en-US" sz="2200" b="1" dirty="0" smtClean="0">
                <a:solidFill>
                  <a:srgbClr val="000066"/>
                </a:solidFill>
                <a:latin typeface="Times New Roman" pitchFamily="18" charset="0"/>
              </a:rPr>
              <a:t>GIỚI THIỆU VỀ ISO VÀ ISO 9001</a:t>
            </a:r>
            <a:endParaRPr lang="en-US" sz="2200" b="1" dirty="0">
              <a:solidFill>
                <a:srgbClr val="000066"/>
              </a:solidFill>
              <a:latin typeface="Times New Roman" pitchFamily="18" charset="0"/>
            </a:endParaRPr>
          </a:p>
        </p:txBody>
      </p:sp>
    </p:spTree>
    <p:extLst>
      <p:ext uri="{BB962C8B-B14F-4D97-AF65-F5344CB8AC3E}">
        <p14:creationId xmlns:p14="http://schemas.microsoft.com/office/powerpoint/2010/main" val="583041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762000" y="990600"/>
            <a:ext cx="77724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spcBef>
                <a:spcPct val="5000"/>
              </a:spcBef>
            </a:pPr>
            <a:r>
              <a:rPr lang="en-US" sz="2200" b="1">
                <a:solidFill>
                  <a:srgbClr val="FF0066"/>
                </a:solidFill>
                <a:latin typeface="Times New Roman" pitchFamily="18" charset="0"/>
              </a:rPr>
              <a:t>*./ CÁCH TRÌNH BÀY THEO MÔ HÌNH KHUNG:</a:t>
            </a:r>
          </a:p>
          <a:p>
            <a:pPr>
              <a:spcBef>
                <a:spcPct val="5000"/>
              </a:spcBef>
            </a:pPr>
            <a:endParaRPr lang="en-US" sz="2200">
              <a:solidFill>
                <a:schemeClr val="accent2"/>
              </a:solidFill>
              <a:latin typeface="Times New Roman" pitchFamily="18" charset="0"/>
            </a:endParaRPr>
          </a:p>
        </p:txBody>
      </p:sp>
      <p:sp>
        <p:nvSpPr>
          <p:cNvPr id="27651" name="Rectangle 4"/>
          <p:cNvSpPr>
            <a:spLocks noChangeArrowheads="1"/>
          </p:cNvSpPr>
          <p:nvPr/>
        </p:nvSpPr>
        <p:spPr bwMode="auto">
          <a:xfrm>
            <a:off x="838200" y="1447800"/>
            <a:ext cx="7162800" cy="317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en-US" sz="2200" b="1">
                <a:solidFill>
                  <a:schemeClr val="accent2"/>
                </a:solidFill>
                <a:latin typeface="Times New Roman" pitchFamily="18" charset="0"/>
              </a:rPr>
              <a:t>Phần 1</a:t>
            </a:r>
            <a:r>
              <a:rPr lang="en-US" sz="2200">
                <a:solidFill>
                  <a:schemeClr val="accent2"/>
                </a:solidFill>
                <a:latin typeface="Times New Roman" pitchFamily="18" charset="0"/>
              </a:rPr>
              <a:t>: Trang kiểm soát phải đảm bảo</a:t>
            </a:r>
          </a:p>
          <a:p>
            <a:pPr>
              <a:lnSpc>
                <a:spcPct val="130000"/>
              </a:lnSpc>
            </a:pPr>
            <a:r>
              <a:rPr lang="en-US" sz="2200">
                <a:solidFill>
                  <a:schemeClr val="accent2"/>
                </a:solidFill>
                <a:latin typeface="Times New Roman" pitchFamily="18" charset="0"/>
              </a:rPr>
              <a:t>+ Nói rõ tên quy trình</a:t>
            </a:r>
          </a:p>
          <a:p>
            <a:pPr>
              <a:lnSpc>
                <a:spcPct val="130000"/>
              </a:lnSpc>
            </a:pPr>
            <a:r>
              <a:rPr lang="en-US" sz="2200">
                <a:solidFill>
                  <a:schemeClr val="accent2"/>
                </a:solidFill>
                <a:latin typeface="Times New Roman" pitchFamily="18" charset="0"/>
              </a:rPr>
              <a:t>+ Ngày tháng năm ban hành</a:t>
            </a:r>
          </a:p>
          <a:p>
            <a:pPr>
              <a:lnSpc>
                <a:spcPct val="130000"/>
              </a:lnSpc>
            </a:pPr>
            <a:r>
              <a:rPr lang="en-US" sz="2200">
                <a:solidFill>
                  <a:schemeClr val="accent2"/>
                </a:solidFill>
                <a:latin typeface="Times New Roman" pitchFamily="18" charset="0"/>
              </a:rPr>
              <a:t>+ Lần ban hành</a:t>
            </a:r>
          </a:p>
          <a:p>
            <a:pPr>
              <a:lnSpc>
                <a:spcPct val="130000"/>
              </a:lnSpc>
            </a:pPr>
            <a:r>
              <a:rPr lang="en-US" sz="2200">
                <a:solidFill>
                  <a:schemeClr val="accent2"/>
                </a:solidFill>
                <a:latin typeface="Times New Roman" pitchFamily="18" charset="0"/>
              </a:rPr>
              <a:t>+ Nội dung sửa đổi </a:t>
            </a:r>
          </a:p>
          <a:p>
            <a:pPr algn="just">
              <a:lnSpc>
                <a:spcPct val="130000"/>
              </a:lnSpc>
            </a:pPr>
            <a:r>
              <a:rPr lang="en-US" sz="2200">
                <a:solidFill>
                  <a:schemeClr val="accent2"/>
                </a:solidFill>
                <a:latin typeface="Times New Roman" pitchFamily="18" charset="0"/>
              </a:rPr>
              <a:t>+ Ký xác nhận của người biên soạn, người xem xét và người phê duyệt.</a:t>
            </a:r>
          </a:p>
        </p:txBody>
      </p:sp>
      <p:grpSp>
        <p:nvGrpSpPr>
          <p:cNvPr id="27653" name="Group 11"/>
          <p:cNvGrpSpPr>
            <a:grpSpLocks/>
          </p:cNvGrpSpPr>
          <p:nvPr/>
        </p:nvGrpSpPr>
        <p:grpSpPr bwMode="auto">
          <a:xfrm>
            <a:off x="3733800" y="4343400"/>
            <a:ext cx="1687513" cy="1905000"/>
            <a:chOff x="3456" y="384"/>
            <a:chExt cx="1200" cy="1344"/>
          </a:xfrm>
        </p:grpSpPr>
        <p:grpSp>
          <p:nvGrpSpPr>
            <p:cNvPr id="27654" name="Group 12"/>
            <p:cNvGrpSpPr>
              <a:grpSpLocks/>
            </p:cNvGrpSpPr>
            <p:nvPr/>
          </p:nvGrpSpPr>
          <p:grpSpPr bwMode="auto">
            <a:xfrm>
              <a:off x="3456" y="384"/>
              <a:ext cx="1200" cy="1344"/>
              <a:chOff x="2874" y="2016"/>
              <a:chExt cx="1602" cy="2125"/>
            </a:xfrm>
          </p:grpSpPr>
          <p:sp>
            <p:nvSpPr>
              <p:cNvPr id="27661" name="Freeform 13"/>
              <p:cNvSpPr>
                <a:spLocks/>
              </p:cNvSpPr>
              <p:nvPr/>
            </p:nvSpPr>
            <p:spPr bwMode="auto">
              <a:xfrm>
                <a:off x="2882" y="2187"/>
                <a:ext cx="1594" cy="1954"/>
              </a:xfrm>
              <a:custGeom>
                <a:avLst/>
                <a:gdLst>
                  <a:gd name="T0" fmla="*/ 1282 w 1594"/>
                  <a:gd name="T1" fmla="*/ 0 h 1954"/>
                  <a:gd name="T2" fmla="*/ 0 w 1594"/>
                  <a:gd name="T3" fmla="*/ 1771 h 1954"/>
                  <a:gd name="T4" fmla="*/ 1155 w 1594"/>
                  <a:gd name="T5" fmla="*/ 1953 h 1954"/>
                  <a:gd name="T6" fmla="*/ 1593 w 1594"/>
                  <a:gd name="T7" fmla="*/ 35 h 1954"/>
                  <a:gd name="T8" fmla="*/ 1282 w 1594"/>
                  <a:gd name="T9" fmla="*/ 0 h 1954"/>
                  <a:gd name="T10" fmla="*/ 0 60000 65536"/>
                  <a:gd name="T11" fmla="*/ 0 60000 65536"/>
                  <a:gd name="T12" fmla="*/ 0 60000 65536"/>
                  <a:gd name="T13" fmla="*/ 0 60000 65536"/>
                  <a:gd name="T14" fmla="*/ 0 60000 65536"/>
                  <a:gd name="T15" fmla="*/ 0 w 1594"/>
                  <a:gd name="T16" fmla="*/ 0 h 1954"/>
                  <a:gd name="T17" fmla="*/ 1594 w 1594"/>
                  <a:gd name="T18" fmla="*/ 1954 h 1954"/>
                </a:gdLst>
                <a:ahLst/>
                <a:cxnLst>
                  <a:cxn ang="T10">
                    <a:pos x="T0" y="T1"/>
                  </a:cxn>
                  <a:cxn ang="T11">
                    <a:pos x="T2" y="T3"/>
                  </a:cxn>
                  <a:cxn ang="T12">
                    <a:pos x="T4" y="T5"/>
                  </a:cxn>
                  <a:cxn ang="T13">
                    <a:pos x="T6" y="T7"/>
                  </a:cxn>
                  <a:cxn ang="T14">
                    <a:pos x="T8" y="T9"/>
                  </a:cxn>
                </a:cxnLst>
                <a:rect l="T15" t="T16" r="T17" b="T18"/>
                <a:pathLst>
                  <a:path w="1594" h="1954">
                    <a:moveTo>
                      <a:pt x="1282" y="0"/>
                    </a:moveTo>
                    <a:lnTo>
                      <a:pt x="0" y="1771"/>
                    </a:lnTo>
                    <a:lnTo>
                      <a:pt x="1155" y="1953"/>
                    </a:lnTo>
                    <a:lnTo>
                      <a:pt x="1593" y="35"/>
                    </a:lnTo>
                    <a:lnTo>
                      <a:pt x="1282" y="0"/>
                    </a:lnTo>
                  </a:path>
                </a:pathLst>
              </a:custGeom>
              <a:solidFill>
                <a:srgbClr val="FFFFFF"/>
              </a:solidFill>
              <a:ln w="12700" cap="rnd">
                <a:solidFill>
                  <a:srgbClr val="000000"/>
                </a:solidFill>
                <a:round/>
                <a:headEnd/>
                <a:tailEnd/>
              </a:ln>
            </p:spPr>
            <p:txBody>
              <a:bodyPr/>
              <a:lstStyle/>
              <a:p>
                <a:endParaRPr lang="en-US"/>
              </a:p>
            </p:txBody>
          </p:sp>
          <p:sp>
            <p:nvSpPr>
              <p:cNvPr id="27662" name="Freeform 14"/>
              <p:cNvSpPr>
                <a:spLocks/>
              </p:cNvSpPr>
              <p:nvPr/>
            </p:nvSpPr>
            <p:spPr bwMode="auto">
              <a:xfrm>
                <a:off x="2882" y="2187"/>
                <a:ext cx="1549" cy="1887"/>
              </a:xfrm>
              <a:custGeom>
                <a:avLst/>
                <a:gdLst>
                  <a:gd name="T0" fmla="*/ 0 w 1549"/>
                  <a:gd name="T1" fmla="*/ 1771 h 1887"/>
                  <a:gd name="T2" fmla="*/ 1097 w 1549"/>
                  <a:gd name="T3" fmla="*/ 1886 h 1887"/>
                  <a:gd name="T4" fmla="*/ 1548 w 1549"/>
                  <a:gd name="T5" fmla="*/ 24 h 1887"/>
                  <a:gd name="T6" fmla="*/ 1309 w 1549"/>
                  <a:gd name="T7" fmla="*/ 0 h 1887"/>
                  <a:gd name="T8" fmla="*/ 715 w 1549"/>
                  <a:gd name="T9" fmla="*/ 1535 h 1887"/>
                  <a:gd name="T10" fmla="*/ 0 w 1549"/>
                  <a:gd name="T11" fmla="*/ 1771 h 1887"/>
                  <a:gd name="T12" fmla="*/ 0 60000 65536"/>
                  <a:gd name="T13" fmla="*/ 0 60000 65536"/>
                  <a:gd name="T14" fmla="*/ 0 60000 65536"/>
                  <a:gd name="T15" fmla="*/ 0 60000 65536"/>
                  <a:gd name="T16" fmla="*/ 0 60000 65536"/>
                  <a:gd name="T17" fmla="*/ 0 60000 65536"/>
                  <a:gd name="T18" fmla="*/ 0 w 1549"/>
                  <a:gd name="T19" fmla="*/ 0 h 1887"/>
                  <a:gd name="T20" fmla="*/ 1549 w 1549"/>
                  <a:gd name="T21" fmla="*/ 1887 h 1887"/>
                </a:gdLst>
                <a:ahLst/>
                <a:cxnLst>
                  <a:cxn ang="T12">
                    <a:pos x="T0" y="T1"/>
                  </a:cxn>
                  <a:cxn ang="T13">
                    <a:pos x="T2" y="T3"/>
                  </a:cxn>
                  <a:cxn ang="T14">
                    <a:pos x="T4" y="T5"/>
                  </a:cxn>
                  <a:cxn ang="T15">
                    <a:pos x="T6" y="T7"/>
                  </a:cxn>
                  <a:cxn ang="T16">
                    <a:pos x="T8" y="T9"/>
                  </a:cxn>
                  <a:cxn ang="T17">
                    <a:pos x="T10" y="T11"/>
                  </a:cxn>
                </a:cxnLst>
                <a:rect l="T18" t="T19" r="T20" b="T21"/>
                <a:pathLst>
                  <a:path w="1549" h="1887">
                    <a:moveTo>
                      <a:pt x="0" y="1771"/>
                    </a:moveTo>
                    <a:lnTo>
                      <a:pt x="1097" y="1886"/>
                    </a:lnTo>
                    <a:lnTo>
                      <a:pt x="1548" y="24"/>
                    </a:lnTo>
                    <a:lnTo>
                      <a:pt x="1309" y="0"/>
                    </a:lnTo>
                    <a:lnTo>
                      <a:pt x="715" y="1535"/>
                    </a:lnTo>
                    <a:lnTo>
                      <a:pt x="0" y="1771"/>
                    </a:lnTo>
                  </a:path>
                </a:pathLst>
              </a:custGeom>
              <a:solidFill>
                <a:srgbClr val="B0B0B0"/>
              </a:solidFill>
              <a:ln w="12700" cap="rnd">
                <a:solidFill>
                  <a:srgbClr val="000000"/>
                </a:solidFill>
                <a:round/>
                <a:headEnd/>
                <a:tailEnd/>
              </a:ln>
            </p:spPr>
            <p:txBody>
              <a:bodyPr/>
              <a:lstStyle/>
              <a:p>
                <a:endParaRPr lang="en-US"/>
              </a:p>
            </p:txBody>
          </p:sp>
          <p:sp>
            <p:nvSpPr>
              <p:cNvPr id="27663" name="Freeform 15"/>
              <p:cNvSpPr>
                <a:spLocks/>
              </p:cNvSpPr>
              <p:nvPr/>
            </p:nvSpPr>
            <p:spPr bwMode="auto">
              <a:xfrm>
                <a:off x="2874" y="2016"/>
                <a:ext cx="1457" cy="1960"/>
              </a:xfrm>
              <a:custGeom>
                <a:avLst/>
                <a:gdLst>
                  <a:gd name="T0" fmla="*/ 371 w 1457"/>
                  <a:gd name="T1" fmla="*/ 71 h 1960"/>
                  <a:gd name="T2" fmla="*/ 0 w 1457"/>
                  <a:gd name="T3" fmla="*/ 1900 h 1960"/>
                  <a:gd name="T4" fmla="*/ 0 w 1457"/>
                  <a:gd name="T5" fmla="*/ 1941 h 1960"/>
                  <a:gd name="T6" fmla="*/ 137 w 1457"/>
                  <a:gd name="T7" fmla="*/ 1949 h 1960"/>
                  <a:gd name="T8" fmla="*/ 271 w 1457"/>
                  <a:gd name="T9" fmla="*/ 1956 h 1960"/>
                  <a:gd name="T10" fmla="*/ 400 w 1457"/>
                  <a:gd name="T11" fmla="*/ 1958 h 1960"/>
                  <a:gd name="T12" fmla="*/ 530 w 1457"/>
                  <a:gd name="T13" fmla="*/ 1959 h 1960"/>
                  <a:gd name="T14" fmla="*/ 657 w 1457"/>
                  <a:gd name="T15" fmla="*/ 1952 h 1960"/>
                  <a:gd name="T16" fmla="*/ 786 w 1457"/>
                  <a:gd name="T17" fmla="*/ 1943 h 1960"/>
                  <a:gd name="T18" fmla="*/ 914 w 1457"/>
                  <a:gd name="T19" fmla="*/ 1930 h 1960"/>
                  <a:gd name="T20" fmla="*/ 1045 w 1457"/>
                  <a:gd name="T21" fmla="*/ 1908 h 1960"/>
                  <a:gd name="T22" fmla="*/ 1456 w 1457"/>
                  <a:gd name="T23" fmla="*/ 0 h 1960"/>
                  <a:gd name="T24" fmla="*/ 1330 w 1457"/>
                  <a:gd name="T25" fmla="*/ 29 h 1960"/>
                  <a:gd name="T26" fmla="*/ 1202 w 1457"/>
                  <a:gd name="T27" fmla="*/ 49 h 1960"/>
                  <a:gd name="T28" fmla="*/ 1068 w 1457"/>
                  <a:gd name="T29" fmla="*/ 66 h 1960"/>
                  <a:gd name="T30" fmla="*/ 933 w 1457"/>
                  <a:gd name="T31" fmla="*/ 76 h 1960"/>
                  <a:gd name="T32" fmla="*/ 793 w 1457"/>
                  <a:gd name="T33" fmla="*/ 80 h 1960"/>
                  <a:gd name="T34" fmla="*/ 654 w 1457"/>
                  <a:gd name="T35" fmla="*/ 82 h 1960"/>
                  <a:gd name="T36" fmla="*/ 512 w 1457"/>
                  <a:gd name="T37" fmla="*/ 79 h 1960"/>
                  <a:gd name="T38" fmla="*/ 371 w 1457"/>
                  <a:gd name="T39" fmla="*/ 71 h 19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57"/>
                  <a:gd name="T61" fmla="*/ 0 h 1960"/>
                  <a:gd name="T62" fmla="*/ 1457 w 1457"/>
                  <a:gd name="T63" fmla="*/ 1960 h 19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57" h="1960">
                    <a:moveTo>
                      <a:pt x="371" y="71"/>
                    </a:moveTo>
                    <a:lnTo>
                      <a:pt x="0" y="1900"/>
                    </a:lnTo>
                    <a:lnTo>
                      <a:pt x="0" y="1941"/>
                    </a:lnTo>
                    <a:lnTo>
                      <a:pt x="137" y="1949"/>
                    </a:lnTo>
                    <a:lnTo>
                      <a:pt x="271" y="1956"/>
                    </a:lnTo>
                    <a:lnTo>
                      <a:pt x="400" y="1958"/>
                    </a:lnTo>
                    <a:lnTo>
                      <a:pt x="530" y="1959"/>
                    </a:lnTo>
                    <a:lnTo>
                      <a:pt x="657" y="1952"/>
                    </a:lnTo>
                    <a:lnTo>
                      <a:pt x="786" y="1943"/>
                    </a:lnTo>
                    <a:lnTo>
                      <a:pt x="914" y="1930"/>
                    </a:lnTo>
                    <a:lnTo>
                      <a:pt x="1045" y="1908"/>
                    </a:lnTo>
                    <a:lnTo>
                      <a:pt x="1456" y="0"/>
                    </a:lnTo>
                    <a:lnTo>
                      <a:pt x="1330" y="29"/>
                    </a:lnTo>
                    <a:lnTo>
                      <a:pt x="1202" y="49"/>
                    </a:lnTo>
                    <a:lnTo>
                      <a:pt x="1068" y="66"/>
                    </a:lnTo>
                    <a:lnTo>
                      <a:pt x="933" y="76"/>
                    </a:lnTo>
                    <a:lnTo>
                      <a:pt x="793" y="80"/>
                    </a:lnTo>
                    <a:lnTo>
                      <a:pt x="654" y="82"/>
                    </a:lnTo>
                    <a:lnTo>
                      <a:pt x="512" y="79"/>
                    </a:lnTo>
                    <a:lnTo>
                      <a:pt x="371" y="71"/>
                    </a:lnTo>
                  </a:path>
                </a:pathLst>
              </a:custGeom>
              <a:solidFill>
                <a:srgbClr val="FFFFFF"/>
              </a:solidFill>
              <a:ln w="12700" cap="rnd">
                <a:solidFill>
                  <a:srgbClr val="000000"/>
                </a:solidFill>
                <a:round/>
                <a:headEnd/>
                <a:tailEnd/>
              </a:ln>
            </p:spPr>
            <p:txBody>
              <a:bodyPr/>
              <a:lstStyle/>
              <a:p>
                <a:endParaRPr lang="en-US"/>
              </a:p>
            </p:txBody>
          </p:sp>
          <p:sp>
            <p:nvSpPr>
              <p:cNvPr id="27664" name="Freeform 16"/>
              <p:cNvSpPr>
                <a:spLocks/>
              </p:cNvSpPr>
              <p:nvPr/>
            </p:nvSpPr>
            <p:spPr bwMode="auto">
              <a:xfrm>
                <a:off x="3161" y="2995"/>
                <a:ext cx="767" cy="681"/>
              </a:xfrm>
              <a:custGeom>
                <a:avLst/>
                <a:gdLst>
                  <a:gd name="T0" fmla="*/ 0 w 767"/>
                  <a:gd name="T1" fmla="*/ 663 h 681"/>
                  <a:gd name="T2" fmla="*/ 81 w 767"/>
                  <a:gd name="T3" fmla="*/ 669 h 681"/>
                  <a:gd name="T4" fmla="*/ 161 w 767"/>
                  <a:gd name="T5" fmla="*/ 676 h 681"/>
                  <a:gd name="T6" fmla="*/ 240 w 767"/>
                  <a:gd name="T7" fmla="*/ 678 h 681"/>
                  <a:gd name="T8" fmla="*/ 319 w 767"/>
                  <a:gd name="T9" fmla="*/ 680 h 681"/>
                  <a:gd name="T10" fmla="*/ 399 w 767"/>
                  <a:gd name="T11" fmla="*/ 678 h 681"/>
                  <a:gd name="T12" fmla="*/ 478 w 767"/>
                  <a:gd name="T13" fmla="*/ 676 h 681"/>
                  <a:gd name="T14" fmla="*/ 558 w 767"/>
                  <a:gd name="T15" fmla="*/ 669 h 681"/>
                  <a:gd name="T16" fmla="*/ 639 w 767"/>
                  <a:gd name="T17" fmla="*/ 663 h 681"/>
                  <a:gd name="T18" fmla="*/ 766 w 767"/>
                  <a:gd name="T19" fmla="*/ 0 h 681"/>
                  <a:gd name="T20" fmla="*/ 691 w 767"/>
                  <a:gd name="T21" fmla="*/ 8 h 681"/>
                  <a:gd name="T22" fmla="*/ 619 w 767"/>
                  <a:gd name="T23" fmla="*/ 14 h 681"/>
                  <a:gd name="T24" fmla="*/ 543 w 767"/>
                  <a:gd name="T25" fmla="*/ 18 h 681"/>
                  <a:gd name="T26" fmla="*/ 468 w 767"/>
                  <a:gd name="T27" fmla="*/ 23 h 681"/>
                  <a:gd name="T28" fmla="*/ 389 w 767"/>
                  <a:gd name="T29" fmla="*/ 23 h 681"/>
                  <a:gd name="T30" fmla="*/ 315 w 767"/>
                  <a:gd name="T31" fmla="*/ 22 h 681"/>
                  <a:gd name="T32" fmla="*/ 235 w 767"/>
                  <a:gd name="T33" fmla="*/ 17 h 681"/>
                  <a:gd name="T34" fmla="*/ 157 w 767"/>
                  <a:gd name="T35" fmla="*/ 8 h 681"/>
                  <a:gd name="T36" fmla="*/ 0 w 767"/>
                  <a:gd name="T37" fmla="*/ 663 h 6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7"/>
                  <a:gd name="T58" fmla="*/ 0 h 681"/>
                  <a:gd name="T59" fmla="*/ 767 w 767"/>
                  <a:gd name="T60" fmla="*/ 681 h 6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7" h="681">
                    <a:moveTo>
                      <a:pt x="0" y="663"/>
                    </a:moveTo>
                    <a:lnTo>
                      <a:pt x="81" y="669"/>
                    </a:lnTo>
                    <a:lnTo>
                      <a:pt x="161" y="676"/>
                    </a:lnTo>
                    <a:lnTo>
                      <a:pt x="240" y="678"/>
                    </a:lnTo>
                    <a:lnTo>
                      <a:pt x="319" y="680"/>
                    </a:lnTo>
                    <a:lnTo>
                      <a:pt x="399" y="678"/>
                    </a:lnTo>
                    <a:lnTo>
                      <a:pt x="478" y="676"/>
                    </a:lnTo>
                    <a:lnTo>
                      <a:pt x="558" y="669"/>
                    </a:lnTo>
                    <a:lnTo>
                      <a:pt x="639" y="663"/>
                    </a:lnTo>
                    <a:lnTo>
                      <a:pt x="766" y="0"/>
                    </a:lnTo>
                    <a:lnTo>
                      <a:pt x="691" y="8"/>
                    </a:lnTo>
                    <a:lnTo>
                      <a:pt x="619" y="14"/>
                    </a:lnTo>
                    <a:lnTo>
                      <a:pt x="543" y="18"/>
                    </a:lnTo>
                    <a:lnTo>
                      <a:pt x="468" y="23"/>
                    </a:lnTo>
                    <a:lnTo>
                      <a:pt x="389" y="23"/>
                    </a:lnTo>
                    <a:lnTo>
                      <a:pt x="315" y="22"/>
                    </a:lnTo>
                    <a:lnTo>
                      <a:pt x="235" y="17"/>
                    </a:lnTo>
                    <a:lnTo>
                      <a:pt x="157" y="8"/>
                    </a:lnTo>
                    <a:lnTo>
                      <a:pt x="0" y="663"/>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5" name="Line 17"/>
              <p:cNvSpPr>
                <a:spLocks noChangeShapeType="1"/>
              </p:cNvSpPr>
              <p:nvPr/>
            </p:nvSpPr>
            <p:spPr bwMode="auto">
              <a:xfrm>
                <a:off x="3310" y="3408"/>
                <a:ext cx="44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6" name="Line 18"/>
              <p:cNvSpPr>
                <a:spLocks noChangeShapeType="1"/>
              </p:cNvSpPr>
              <p:nvPr/>
            </p:nvSpPr>
            <p:spPr bwMode="auto">
              <a:xfrm>
                <a:off x="3329" y="3292"/>
                <a:ext cx="44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7" name="Line 19"/>
              <p:cNvSpPr>
                <a:spLocks noChangeShapeType="1"/>
              </p:cNvSpPr>
              <p:nvPr/>
            </p:nvSpPr>
            <p:spPr bwMode="auto">
              <a:xfrm>
                <a:off x="3356" y="3190"/>
                <a:ext cx="44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8" name="Line 20"/>
              <p:cNvSpPr>
                <a:spLocks noChangeShapeType="1"/>
              </p:cNvSpPr>
              <p:nvPr/>
            </p:nvSpPr>
            <p:spPr bwMode="auto">
              <a:xfrm>
                <a:off x="3290" y="3512"/>
                <a:ext cx="44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7655" name="Rectangle 21"/>
            <p:cNvSpPr>
              <a:spLocks noChangeArrowheads="1"/>
            </p:cNvSpPr>
            <p:nvPr/>
          </p:nvSpPr>
          <p:spPr bwMode="auto">
            <a:xfrm rot="-222242">
              <a:off x="3792" y="560"/>
              <a:ext cx="432" cy="96"/>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latin typeface="Times New Roman" pitchFamily="18" charset="0"/>
              </a:endParaRPr>
            </a:p>
          </p:txBody>
        </p:sp>
        <p:sp>
          <p:nvSpPr>
            <p:cNvPr id="27656" name="Rectangle 22"/>
            <p:cNvSpPr>
              <a:spLocks noChangeArrowheads="1"/>
            </p:cNvSpPr>
            <p:nvPr/>
          </p:nvSpPr>
          <p:spPr bwMode="auto">
            <a:xfrm rot="-160684">
              <a:off x="3747" y="719"/>
              <a:ext cx="627"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sz="1400" b="1">
                  <a:solidFill>
                    <a:srgbClr val="FF6633"/>
                  </a:solidFill>
                  <a:latin typeface="Times New Roman" pitchFamily="18" charset="0"/>
                </a:rPr>
                <a:t>TÀI LIỆU</a:t>
              </a:r>
            </a:p>
          </p:txBody>
        </p:sp>
        <p:sp>
          <p:nvSpPr>
            <p:cNvPr id="27657" name="Text Box 23"/>
            <p:cNvSpPr txBox="1">
              <a:spLocks noChangeArrowheads="1"/>
            </p:cNvSpPr>
            <p:nvPr/>
          </p:nvSpPr>
          <p:spPr bwMode="auto">
            <a:xfrm>
              <a:off x="3456" y="1488"/>
              <a:ext cx="432"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spcBef>
                  <a:spcPct val="50000"/>
                </a:spcBef>
              </a:pPr>
              <a:r>
                <a:rPr lang="en-US" sz="800">
                  <a:latin typeface="Times New Roman" pitchFamily="18" charset="0"/>
                </a:rPr>
                <a:t>Rev. 1</a:t>
              </a:r>
            </a:p>
          </p:txBody>
        </p:sp>
        <p:sp>
          <p:nvSpPr>
            <p:cNvPr id="27658" name="Freeform 24"/>
            <p:cNvSpPr>
              <a:spLocks/>
            </p:cNvSpPr>
            <p:nvPr/>
          </p:nvSpPr>
          <p:spPr bwMode="auto">
            <a:xfrm>
              <a:off x="3744" y="1440"/>
              <a:ext cx="152" cy="56"/>
            </a:xfrm>
            <a:custGeom>
              <a:avLst/>
              <a:gdLst>
                <a:gd name="T0" fmla="*/ 0 w 152"/>
                <a:gd name="T1" fmla="*/ 48 h 56"/>
                <a:gd name="T2" fmla="*/ 48 w 152"/>
                <a:gd name="T3" fmla="*/ 0 h 56"/>
                <a:gd name="T4" fmla="*/ 48 w 152"/>
                <a:gd name="T5" fmla="*/ 48 h 56"/>
                <a:gd name="T6" fmla="*/ 96 w 152"/>
                <a:gd name="T7" fmla="*/ 0 h 56"/>
                <a:gd name="T8" fmla="*/ 48 w 152"/>
                <a:gd name="T9" fmla="*/ 48 h 56"/>
                <a:gd name="T10" fmla="*/ 96 w 152"/>
                <a:gd name="T11" fmla="*/ 48 h 56"/>
                <a:gd name="T12" fmla="*/ 144 w 152"/>
                <a:gd name="T13" fmla="*/ 0 h 56"/>
                <a:gd name="T14" fmla="*/ 144 w 152"/>
                <a:gd name="T15" fmla="*/ 48 h 56"/>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56"/>
                <a:gd name="T26" fmla="*/ 152 w 152"/>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56">
                  <a:moveTo>
                    <a:pt x="0" y="48"/>
                  </a:moveTo>
                  <a:cubicBezTo>
                    <a:pt x="20" y="24"/>
                    <a:pt x="40" y="0"/>
                    <a:pt x="48" y="0"/>
                  </a:cubicBezTo>
                  <a:cubicBezTo>
                    <a:pt x="56" y="0"/>
                    <a:pt x="40" y="48"/>
                    <a:pt x="48" y="48"/>
                  </a:cubicBezTo>
                  <a:cubicBezTo>
                    <a:pt x="56" y="48"/>
                    <a:pt x="96" y="0"/>
                    <a:pt x="96" y="0"/>
                  </a:cubicBezTo>
                  <a:cubicBezTo>
                    <a:pt x="96" y="0"/>
                    <a:pt x="48" y="40"/>
                    <a:pt x="48" y="48"/>
                  </a:cubicBezTo>
                  <a:cubicBezTo>
                    <a:pt x="48" y="56"/>
                    <a:pt x="80" y="56"/>
                    <a:pt x="96" y="48"/>
                  </a:cubicBezTo>
                  <a:cubicBezTo>
                    <a:pt x="112" y="40"/>
                    <a:pt x="136" y="0"/>
                    <a:pt x="144" y="0"/>
                  </a:cubicBezTo>
                  <a:cubicBezTo>
                    <a:pt x="152" y="0"/>
                    <a:pt x="148" y="24"/>
                    <a:pt x="144" y="48"/>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59" name="Freeform 25"/>
            <p:cNvSpPr>
              <a:spLocks/>
            </p:cNvSpPr>
            <p:nvPr/>
          </p:nvSpPr>
          <p:spPr bwMode="auto">
            <a:xfrm>
              <a:off x="3936" y="1432"/>
              <a:ext cx="216" cy="64"/>
            </a:xfrm>
            <a:custGeom>
              <a:avLst/>
              <a:gdLst>
                <a:gd name="T0" fmla="*/ 0 w 216"/>
                <a:gd name="T1" fmla="*/ 56 h 64"/>
                <a:gd name="T2" fmla="*/ 48 w 216"/>
                <a:gd name="T3" fmla="*/ 8 h 64"/>
                <a:gd name="T4" fmla="*/ 96 w 216"/>
                <a:gd name="T5" fmla="*/ 56 h 64"/>
                <a:gd name="T6" fmla="*/ 144 w 216"/>
                <a:gd name="T7" fmla="*/ 8 h 64"/>
                <a:gd name="T8" fmla="*/ 96 w 216"/>
                <a:gd name="T9" fmla="*/ 8 h 64"/>
                <a:gd name="T10" fmla="*/ 96 w 216"/>
                <a:gd name="T11" fmla="*/ 56 h 64"/>
                <a:gd name="T12" fmla="*/ 48 w 216"/>
                <a:gd name="T13" fmla="*/ 56 h 64"/>
                <a:gd name="T14" fmla="*/ 192 w 216"/>
                <a:gd name="T15" fmla="*/ 8 h 64"/>
                <a:gd name="T16" fmla="*/ 192 w 216"/>
                <a:gd name="T17" fmla="*/ 56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64"/>
                <a:gd name="T29" fmla="*/ 216 w 216"/>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64">
                  <a:moveTo>
                    <a:pt x="0" y="56"/>
                  </a:moveTo>
                  <a:cubicBezTo>
                    <a:pt x="16" y="32"/>
                    <a:pt x="32" y="8"/>
                    <a:pt x="48" y="8"/>
                  </a:cubicBezTo>
                  <a:cubicBezTo>
                    <a:pt x="64" y="8"/>
                    <a:pt x="80" y="56"/>
                    <a:pt x="96" y="56"/>
                  </a:cubicBezTo>
                  <a:cubicBezTo>
                    <a:pt x="112" y="56"/>
                    <a:pt x="144" y="16"/>
                    <a:pt x="144" y="8"/>
                  </a:cubicBezTo>
                  <a:cubicBezTo>
                    <a:pt x="144" y="0"/>
                    <a:pt x="104" y="0"/>
                    <a:pt x="96" y="8"/>
                  </a:cubicBezTo>
                  <a:cubicBezTo>
                    <a:pt x="88" y="16"/>
                    <a:pt x="104" y="48"/>
                    <a:pt x="96" y="56"/>
                  </a:cubicBezTo>
                  <a:cubicBezTo>
                    <a:pt x="88" y="64"/>
                    <a:pt x="32" y="64"/>
                    <a:pt x="48" y="56"/>
                  </a:cubicBezTo>
                  <a:cubicBezTo>
                    <a:pt x="64" y="48"/>
                    <a:pt x="168" y="8"/>
                    <a:pt x="192" y="8"/>
                  </a:cubicBezTo>
                  <a:cubicBezTo>
                    <a:pt x="216" y="8"/>
                    <a:pt x="204" y="32"/>
                    <a:pt x="192" y="5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60" name="Rectangle 26"/>
            <p:cNvSpPr>
              <a:spLocks noChangeArrowheads="1"/>
            </p:cNvSpPr>
            <p:nvPr/>
          </p:nvSpPr>
          <p:spPr bwMode="auto">
            <a:xfrm rot="-160684">
              <a:off x="3744" y="533"/>
              <a:ext cx="528"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1000" b="1">
                  <a:solidFill>
                    <a:srgbClr val="FF0000"/>
                  </a:solidFill>
                  <a:latin typeface="Times New Roman" pitchFamily="18" charset="0"/>
                </a:rPr>
                <a:t>Kiểm soát</a:t>
              </a:r>
            </a:p>
          </p:txBody>
        </p:sp>
      </p:grpSp>
      <p:sp>
        <p:nvSpPr>
          <p:cNvPr id="21" name="Text Box 43"/>
          <p:cNvSpPr txBox="1">
            <a:spLocks noChangeArrowheads="1"/>
          </p:cNvSpPr>
          <p:nvPr/>
        </p:nvSpPr>
        <p:spPr bwMode="auto">
          <a:xfrm>
            <a:off x="1202731" y="226704"/>
            <a:ext cx="69103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ctr">
              <a:spcBef>
                <a:spcPct val="50000"/>
              </a:spcBef>
            </a:pPr>
            <a:r>
              <a:rPr lang="en-US" sz="2200" b="1" dirty="0">
                <a:solidFill>
                  <a:srgbClr val="000066"/>
                </a:solidFill>
                <a:latin typeface="Times New Roman" pitchFamily="18" charset="0"/>
              </a:rPr>
              <a:t>BƯỚC 1: </a:t>
            </a:r>
            <a:r>
              <a:rPr lang="en-US" sz="2200" dirty="0">
                <a:solidFill>
                  <a:srgbClr val="000066"/>
                </a:solidFill>
                <a:latin typeface="Times New Roman" pitchFamily="18" charset="0"/>
              </a:rPr>
              <a:t>CHUẨN HOÁ, QUY TRÌNH HOÁ (XÂY DỰNG CÁC THỦ TỤC DẠNG VĂN BẢN) </a:t>
            </a:r>
          </a:p>
        </p:txBody>
      </p:sp>
    </p:spTree>
    <p:extLst>
      <p:ext uri="{BB962C8B-B14F-4D97-AF65-F5344CB8AC3E}">
        <p14:creationId xmlns:p14="http://schemas.microsoft.com/office/powerpoint/2010/main" val="11276258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762000" y="990600"/>
            <a:ext cx="77724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spcBef>
                <a:spcPct val="5000"/>
              </a:spcBef>
            </a:pPr>
            <a:r>
              <a:rPr lang="en-US" sz="2200" b="1">
                <a:solidFill>
                  <a:srgbClr val="FF0066"/>
                </a:solidFill>
                <a:latin typeface="Times New Roman" pitchFamily="18" charset="0"/>
              </a:rPr>
              <a:t>*./ CÁCH TRÌNH BÀY THEO MÔ HÌNH KHUNG:</a:t>
            </a:r>
          </a:p>
          <a:p>
            <a:pPr>
              <a:spcBef>
                <a:spcPct val="5000"/>
              </a:spcBef>
            </a:pPr>
            <a:endParaRPr lang="en-US" sz="2200">
              <a:solidFill>
                <a:schemeClr val="accent2"/>
              </a:solidFill>
              <a:latin typeface="Times New Roman" pitchFamily="18" charset="0"/>
            </a:endParaRPr>
          </a:p>
        </p:txBody>
      </p:sp>
      <p:sp>
        <p:nvSpPr>
          <p:cNvPr id="28675" name="Rectangle 4"/>
          <p:cNvSpPr>
            <a:spLocks noChangeArrowheads="1"/>
          </p:cNvSpPr>
          <p:nvPr/>
        </p:nvSpPr>
        <p:spPr bwMode="auto">
          <a:xfrm>
            <a:off x="838200" y="1447800"/>
            <a:ext cx="7162800" cy="672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en-US" sz="2200" b="1">
                <a:solidFill>
                  <a:schemeClr val="accent2"/>
                </a:solidFill>
                <a:latin typeface="Times New Roman" pitchFamily="18" charset="0"/>
              </a:rPr>
              <a:t>Phần 2</a:t>
            </a:r>
            <a:r>
              <a:rPr lang="en-US" sz="2200">
                <a:solidFill>
                  <a:schemeClr val="accent2"/>
                </a:solidFill>
                <a:latin typeface="Times New Roman" pitchFamily="18" charset="0"/>
              </a:rPr>
              <a:t>: Trình bày nội dung </a:t>
            </a:r>
          </a:p>
          <a:p>
            <a:pPr>
              <a:lnSpc>
                <a:spcPct val="130000"/>
              </a:lnSpc>
            </a:pPr>
            <a:r>
              <a:rPr lang="en-US" sz="2200" b="1">
                <a:solidFill>
                  <a:schemeClr val="accent2"/>
                </a:solidFill>
                <a:latin typeface="Times New Roman" pitchFamily="18" charset="0"/>
              </a:rPr>
              <a:t>1. MỤC ĐÍCH: </a:t>
            </a:r>
          </a:p>
          <a:p>
            <a:pPr algn="just">
              <a:lnSpc>
                <a:spcPct val="130000"/>
              </a:lnSpc>
            </a:pPr>
            <a:r>
              <a:rPr lang="en-US" sz="2200" i="1">
                <a:solidFill>
                  <a:schemeClr val="accent2"/>
                </a:solidFill>
                <a:latin typeface="Times New Roman" pitchFamily="18" charset="0"/>
              </a:rPr>
              <a:t>     Nói rõ việc xây dựng và thiết lập tài liệu nhằm mục đích gì? </a:t>
            </a:r>
          </a:p>
          <a:p>
            <a:pPr algn="just">
              <a:lnSpc>
                <a:spcPct val="130000"/>
              </a:lnSpc>
            </a:pPr>
            <a:r>
              <a:rPr lang="en-US" sz="2200" b="1">
                <a:solidFill>
                  <a:schemeClr val="accent2"/>
                </a:solidFill>
                <a:latin typeface="Times New Roman" pitchFamily="18" charset="0"/>
              </a:rPr>
              <a:t>2. PHẠM VI ÁP DỤNG:</a:t>
            </a:r>
          </a:p>
          <a:p>
            <a:pPr>
              <a:spcBef>
                <a:spcPct val="50000"/>
              </a:spcBef>
            </a:pPr>
            <a:r>
              <a:rPr lang="en-US" sz="2200" i="1">
                <a:solidFill>
                  <a:schemeClr val="accent2"/>
                </a:solidFill>
                <a:latin typeface="Times New Roman" pitchFamily="18" charset="0"/>
              </a:rPr>
              <a:t>Giới hạn áp dụng về mặt:</a:t>
            </a:r>
          </a:p>
          <a:p>
            <a:pPr>
              <a:spcBef>
                <a:spcPct val="50000"/>
              </a:spcBef>
            </a:pPr>
            <a:r>
              <a:rPr lang="en-US" sz="2200" i="1">
                <a:solidFill>
                  <a:schemeClr val="accent2"/>
                </a:solidFill>
                <a:latin typeface="Times New Roman" pitchFamily="18" charset="0"/>
              </a:rPr>
              <a:t>	-	Sản phẩm/dịch vụ;</a:t>
            </a:r>
          </a:p>
          <a:p>
            <a:pPr>
              <a:spcBef>
                <a:spcPct val="50000"/>
              </a:spcBef>
            </a:pPr>
            <a:r>
              <a:rPr lang="en-US" sz="2200" i="1">
                <a:solidFill>
                  <a:schemeClr val="accent2"/>
                </a:solidFill>
                <a:latin typeface="Times New Roman" pitchFamily="18" charset="0"/>
              </a:rPr>
              <a:t>	-	Đối tượng sử dụng;</a:t>
            </a:r>
          </a:p>
          <a:p>
            <a:pPr>
              <a:spcBef>
                <a:spcPct val="50000"/>
              </a:spcBef>
            </a:pPr>
            <a:r>
              <a:rPr lang="en-US" sz="2200" i="1">
                <a:solidFill>
                  <a:schemeClr val="accent2"/>
                </a:solidFill>
                <a:latin typeface="Times New Roman" pitchFamily="18" charset="0"/>
              </a:rPr>
              <a:t>	-	Trách nhiệm thực hiện;</a:t>
            </a:r>
          </a:p>
          <a:p>
            <a:pPr>
              <a:spcBef>
                <a:spcPct val="50000"/>
              </a:spcBef>
            </a:pPr>
            <a:r>
              <a:rPr lang="en-US" sz="2200" i="1">
                <a:solidFill>
                  <a:schemeClr val="accent2"/>
                </a:solidFill>
                <a:latin typeface="Times New Roman" pitchFamily="18" charset="0"/>
              </a:rPr>
              <a:t>	-	Hoạt động được đề cập …</a:t>
            </a:r>
          </a:p>
          <a:p>
            <a:pPr>
              <a:spcBef>
                <a:spcPct val="50000"/>
              </a:spcBef>
            </a:pPr>
            <a:endParaRPr lang="en-US" sz="2200" i="1">
              <a:solidFill>
                <a:schemeClr val="accent2"/>
              </a:solidFill>
              <a:latin typeface="Times New Roman" pitchFamily="18" charset="0"/>
            </a:endParaRPr>
          </a:p>
          <a:p>
            <a:pPr>
              <a:spcBef>
                <a:spcPct val="50000"/>
              </a:spcBef>
            </a:pPr>
            <a:r>
              <a:rPr lang="en-US" sz="2200" i="1">
                <a:solidFill>
                  <a:schemeClr val="accent2"/>
                </a:solidFill>
                <a:latin typeface="Times New Roman" pitchFamily="18" charset="0"/>
              </a:rPr>
              <a:t>	- 	….</a:t>
            </a:r>
          </a:p>
          <a:p>
            <a:pPr algn="just">
              <a:lnSpc>
                <a:spcPct val="130000"/>
              </a:lnSpc>
            </a:pPr>
            <a:endParaRPr lang="en-US" sz="2200">
              <a:solidFill>
                <a:schemeClr val="accent2"/>
              </a:solidFill>
              <a:latin typeface="Times New Roman" pitchFamily="18" charset="0"/>
            </a:endParaRPr>
          </a:p>
          <a:p>
            <a:pPr algn="just">
              <a:lnSpc>
                <a:spcPct val="130000"/>
              </a:lnSpc>
            </a:pPr>
            <a:endParaRPr lang="en-US" sz="2200">
              <a:solidFill>
                <a:schemeClr val="accent2"/>
              </a:solidFill>
              <a:latin typeface="Times New Roman" pitchFamily="18" charset="0"/>
            </a:endParaRPr>
          </a:p>
        </p:txBody>
      </p:sp>
      <p:sp>
        <p:nvSpPr>
          <p:cNvPr id="5" name="Text Box 43"/>
          <p:cNvSpPr txBox="1">
            <a:spLocks noChangeArrowheads="1"/>
          </p:cNvSpPr>
          <p:nvPr/>
        </p:nvSpPr>
        <p:spPr bwMode="auto">
          <a:xfrm>
            <a:off x="1202731" y="226704"/>
            <a:ext cx="69103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ctr">
              <a:spcBef>
                <a:spcPct val="50000"/>
              </a:spcBef>
            </a:pPr>
            <a:r>
              <a:rPr lang="en-US" sz="2200" b="1" dirty="0">
                <a:solidFill>
                  <a:srgbClr val="000066"/>
                </a:solidFill>
                <a:latin typeface="Times New Roman" pitchFamily="18" charset="0"/>
              </a:rPr>
              <a:t>BƯỚC 1: </a:t>
            </a:r>
            <a:r>
              <a:rPr lang="en-US" sz="2200" dirty="0">
                <a:solidFill>
                  <a:srgbClr val="000066"/>
                </a:solidFill>
                <a:latin typeface="Times New Roman" pitchFamily="18" charset="0"/>
              </a:rPr>
              <a:t>CHUẨN HOÁ, QUY TRÌNH HOÁ (XÂY DỰNG CÁC THỦ TỤC DẠNG VĂN BẢN) </a:t>
            </a:r>
          </a:p>
        </p:txBody>
      </p:sp>
    </p:spTree>
    <p:extLst>
      <p:ext uri="{BB962C8B-B14F-4D97-AF65-F5344CB8AC3E}">
        <p14:creationId xmlns:p14="http://schemas.microsoft.com/office/powerpoint/2010/main" val="3763596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954088" y="1600200"/>
            <a:ext cx="7808912"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tabLst>
                <a:tab pos="450850" algn="l"/>
              </a:tabLst>
            </a:pPr>
            <a:r>
              <a:rPr lang="en-US" sz="2200" b="1">
                <a:solidFill>
                  <a:schemeClr val="accent2"/>
                </a:solidFill>
                <a:latin typeface="Times New Roman" pitchFamily="18" charset="0"/>
              </a:rPr>
              <a:t>3.	TÀI LIỆU VIỆN DẪN</a:t>
            </a:r>
          </a:p>
          <a:p>
            <a:pPr algn="just">
              <a:spcBef>
                <a:spcPct val="50000"/>
              </a:spcBef>
              <a:tabLst>
                <a:tab pos="450850" algn="l"/>
              </a:tabLst>
            </a:pPr>
            <a:r>
              <a:rPr lang="en-US" sz="2200" i="1">
                <a:solidFill>
                  <a:schemeClr val="accent2"/>
                </a:solidFill>
                <a:latin typeface="Times New Roman" pitchFamily="18" charset="0"/>
              </a:rPr>
              <a:t>Giới thiệu các văn bản  được sử dụng để soạn thảo ra bản thân tài liệu như:</a:t>
            </a:r>
          </a:p>
          <a:p>
            <a:pPr>
              <a:spcBef>
                <a:spcPct val="50000"/>
              </a:spcBef>
              <a:tabLst>
                <a:tab pos="450850" algn="l"/>
              </a:tabLst>
            </a:pPr>
            <a:r>
              <a:rPr lang="en-US" sz="2200" i="1">
                <a:solidFill>
                  <a:schemeClr val="accent2"/>
                </a:solidFill>
                <a:latin typeface="Times New Roman" pitchFamily="18" charset="0"/>
              </a:rPr>
              <a:t>-	Tiêu chuẩn ISO 9001:2008;</a:t>
            </a:r>
          </a:p>
          <a:p>
            <a:pPr>
              <a:spcBef>
                <a:spcPct val="50000"/>
              </a:spcBef>
              <a:tabLst>
                <a:tab pos="450850" algn="l"/>
              </a:tabLst>
            </a:pPr>
            <a:r>
              <a:rPr lang="en-US" sz="2200" i="1">
                <a:solidFill>
                  <a:schemeClr val="accent2"/>
                </a:solidFill>
                <a:latin typeface="Times New Roman" pitchFamily="18" charset="0"/>
              </a:rPr>
              <a:t>-	Sổ tay chất lượng;</a:t>
            </a:r>
          </a:p>
          <a:p>
            <a:pPr algn="just">
              <a:spcBef>
                <a:spcPct val="50000"/>
              </a:spcBef>
              <a:tabLst>
                <a:tab pos="450850" algn="l"/>
              </a:tabLst>
            </a:pPr>
            <a:r>
              <a:rPr lang="en-US" sz="2200" i="1">
                <a:solidFill>
                  <a:schemeClr val="accent2"/>
                </a:solidFill>
                <a:latin typeface="Times New Roman" pitchFamily="18" charset="0"/>
              </a:rPr>
              <a:t>-	Căn cứ pháp lý (tức là tham chiếu các văn bản pháp quy liên quan);</a:t>
            </a:r>
          </a:p>
          <a:p>
            <a:pPr>
              <a:spcBef>
                <a:spcPct val="50000"/>
              </a:spcBef>
              <a:tabLst>
                <a:tab pos="450850" algn="l"/>
              </a:tabLst>
            </a:pPr>
            <a:r>
              <a:rPr lang="en-US" sz="2200">
                <a:solidFill>
                  <a:schemeClr val="accent2"/>
                </a:solidFill>
                <a:latin typeface="Times New Roman" pitchFamily="18" charset="0"/>
              </a:rPr>
              <a:t>4.	</a:t>
            </a:r>
            <a:r>
              <a:rPr lang="en-US" sz="2200" b="1">
                <a:solidFill>
                  <a:schemeClr val="accent2"/>
                </a:solidFill>
                <a:latin typeface="Times New Roman" pitchFamily="18" charset="0"/>
              </a:rPr>
              <a:t>ĐỊNH NGHĨA/TỪ VIẾT TẮT</a:t>
            </a:r>
          </a:p>
          <a:p>
            <a:pPr algn="just">
              <a:spcBef>
                <a:spcPct val="50000"/>
              </a:spcBef>
              <a:tabLst>
                <a:tab pos="450850" algn="l"/>
              </a:tabLst>
            </a:pPr>
            <a:r>
              <a:rPr lang="en-US" sz="2200" i="1">
                <a:solidFill>
                  <a:schemeClr val="accent2"/>
                </a:solidFill>
                <a:latin typeface="Times New Roman" pitchFamily="18" charset="0"/>
              </a:rPr>
              <a:t>Giới thiệu các thuật ngữ, từ viết tắt hoặc từ có ý nghĩa đặc biệt được sử dụng trong phần 5 (nội dung).</a:t>
            </a:r>
          </a:p>
        </p:txBody>
      </p:sp>
      <p:sp>
        <p:nvSpPr>
          <p:cNvPr id="29700" name="Text Box 3"/>
          <p:cNvSpPr txBox="1">
            <a:spLocks noChangeArrowheads="1"/>
          </p:cNvSpPr>
          <p:nvPr/>
        </p:nvSpPr>
        <p:spPr bwMode="auto">
          <a:xfrm>
            <a:off x="762000" y="990600"/>
            <a:ext cx="77724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spcBef>
                <a:spcPct val="5000"/>
              </a:spcBef>
            </a:pPr>
            <a:r>
              <a:rPr lang="en-US" sz="2200" b="1">
                <a:solidFill>
                  <a:srgbClr val="FF0066"/>
                </a:solidFill>
                <a:latin typeface="Times New Roman" pitchFamily="18" charset="0"/>
              </a:rPr>
              <a:t>*./ CÁCH TRÌNH BÀY THEO MÔ HÌNH KHUNG:</a:t>
            </a:r>
          </a:p>
          <a:p>
            <a:pPr>
              <a:spcBef>
                <a:spcPct val="5000"/>
              </a:spcBef>
            </a:pPr>
            <a:endParaRPr lang="en-US" sz="2200">
              <a:solidFill>
                <a:schemeClr val="accent2"/>
              </a:solidFill>
              <a:latin typeface="Times New Roman" pitchFamily="18" charset="0"/>
            </a:endParaRPr>
          </a:p>
        </p:txBody>
      </p:sp>
      <p:sp>
        <p:nvSpPr>
          <p:cNvPr id="5" name="Text Box 43"/>
          <p:cNvSpPr txBox="1">
            <a:spLocks noChangeArrowheads="1"/>
          </p:cNvSpPr>
          <p:nvPr/>
        </p:nvSpPr>
        <p:spPr bwMode="auto">
          <a:xfrm>
            <a:off x="1202731" y="226704"/>
            <a:ext cx="69103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ctr">
              <a:spcBef>
                <a:spcPct val="50000"/>
              </a:spcBef>
            </a:pPr>
            <a:r>
              <a:rPr lang="en-US" sz="2200" b="1" dirty="0">
                <a:solidFill>
                  <a:srgbClr val="000066"/>
                </a:solidFill>
                <a:latin typeface="Times New Roman" pitchFamily="18" charset="0"/>
              </a:rPr>
              <a:t>BƯỚC 1: </a:t>
            </a:r>
            <a:r>
              <a:rPr lang="en-US" sz="2200" dirty="0">
                <a:solidFill>
                  <a:srgbClr val="000066"/>
                </a:solidFill>
                <a:latin typeface="Times New Roman" pitchFamily="18" charset="0"/>
              </a:rPr>
              <a:t>CHUẨN HOÁ, QUY TRÌNH HOÁ (XÂY DỰNG CÁC THỦ TỤC DẠNG VĂN BẢN) </a:t>
            </a:r>
          </a:p>
        </p:txBody>
      </p:sp>
    </p:spTree>
    <p:extLst>
      <p:ext uri="{BB962C8B-B14F-4D97-AF65-F5344CB8AC3E}">
        <p14:creationId xmlns:p14="http://schemas.microsoft.com/office/powerpoint/2010/main" val="3691373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762000" y="917575"/>
            <a:ext cx="7772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spcBef>
                <a:spcPct val="5000"/>
              </a:spcBef>
            </a:pPr>
            <a:r>
              <a:rPr lang="en-US" sz="2200" b="1">
                <a:solidFill>
                  <a:srgbClr val="FF0066"/>
                </a:solidFill>
                <a:latin typeface="Times New Roman" pitchFamily="18" charset="0"/>
              </a:rPr>
              <a:t>*./ CÁCH TRÌNH BÀY THEO MÔ HÌNH KHUNG:</a:t>
            </a:r>
          </a:p>
          <a:p>
            <a:pPr>
              <a:spcBef>
                <a:spcPct val="5000"/>
              </a:spcBef>
            </a:pPr>
            <a:endParaRPr lang="en-US" sz="2200">
              <a:solidFill>
                <a:schemeClr val="accent2"/>
              </a:solidFill>
              <a:latin typeface="Times New Roman" pitchFamily="18" charset="0"/>
            </a:endParaRPr>
          </a:p>
        </p:txBody>
      </p:sp>
      <p:sp>
        <p:nvSpPr>
          <p:cNvPr id="8" name="Rectangle 4"/>
          <p:cNvSpPr>
            <a:spLocks noChangeArrowheads="1"/>
          </p:cNvSpPr>
          <p:nvPr/>
        </p:nvSpPr>
        <p:spPr bwMode="auto">
          <a:xfrm>
            <a:off x="954088" y="1309688"/>
            <a:ext cx="7808912" cy="4494212"/>
          </a:xfrm>
          <a:prstGeom prst="rect">
            <a:avLst/>
          </a:prstGeom>
          <a:noFill/>
          <a:ln w="9525">
            <a:noFill/>
            <a:miter lim="800000"/>
            <a:headEnd/>
            <a:tailEnd/>
          </a:ln>
          <a:effectLst/>
        </p:spPr>
        <p:txBody>
          <a:bodyPr>
            <a:spAutoFit/>
          </a:bodyPr>
          <a:lstStyle/>
          <a:p>
            <a:pPr marL="457200" indent="-457200">
              <a:spcBef>
                <a:spcPct val="50000"/>
              </a:spcBef>
              <a:buFontTx/>
              <a:buAutoNum type="arabicPeriod" startAt="5"/>
              <a:tabLst>
                <a:tab pos="450850" algn="l"/>
              </a:tabLst>
              <a:defRPr/>
            </a:pPr>
            <a:r>
              <a:rPr lang="en-US" sz="2200" b="1" dirty="0">
                <a:solidFill>
                  <a:schemeClr val="accent2"/>
                </a:solidFill>
                <a:latin typeface="Times New Roman" pitchFamily="18" charset="0"/>
              </a:rPr>
              <a:t>NỘI DUNG</a:t>
            </a:r>
          </a:p>
          <a:p>
            <a:pPr algn="just">
              <a:spcBef>
                <a:spcPct val="50000"/>
              </a:spcBef>
              <a:tabLst>
                <a:tab pos="450850" algn="l"/>
              </a:tabLst>
              <a:defRPr/>
            </a:pPr>
            <a:r>
              <a:rPr lang="en-US" sz="2200" dirty="0">
                <a:solidFill>
                  <a:schemeClr val="accent2"/>
                </a:solidFill>
                <a:latin typeface="Times New Roman" pitchFamily="18" charset="0"/>
              </a:rPr>
              <a:t>5.1 </a:t>
            </a:r>
            <a:r>
              <a:rPr lang="en-US" sz="2200" dirty="0" err="1">
                <a:solidFill>
                  <a:schemeClr val="accent2"/>
                </a:solidFill>
                <a:latin typeface="Times New Roman" pitchFamily="18" charset="0"/>
              </a:rPr>
              <a:t>Điều</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kiện</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thực</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hiện</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thủ</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tục</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hành</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chính</a:t>
            </a:r>
            <a:endParaRPr lang="en-US" sz="2200" dirty="0">
              <a:solidFill>
                <a:schemeClr val="accent2"/>
              </a:solidFill>
              <a:latin typeface="Times New Roman" pitchFamily="18" charset="0"/>
            </a:endParaRPr>
          </a:p>
          <a:p>
            <a:pPr algn="just">
              <a:spcBef>
                <a:spcPct val="50000"/>
              </a:spcBef>
              <a:tabLst>
                <a:tab pos="450850" algn="l"/>
              </a:tabLst>
              <a:defRPr/>
            </a:pPr>
            <a:r>
              <a:rPr lang="en-US" sz="2200" dirty="0">
                <a:solidFill>
                  <a:schemeClr val="accent2"/>
                </a:solidFill>
                <a:latin typeface="Times New Roman" pitchFamily="18" charset="0"/>
              </a:rPr>
              <a:t>5.2 </a:t>
            </a:r>
            <a:r>
              <a:rPr lang="en-US" sz="2200" dirty="0" err="1">
                <a:solidFill>
                  <a:schemeClr val="accent2"/>
                </a:solidFill>
                <a:latin typeface="Times New Roman" pitchFamily="18" charset="0"/>
              </a:rPr>
              <a:t>Thành</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phần</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hồ</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sơ</a:t>
            </a:r>
            <a:r>
              <a:rPr lang="en-US" sz="2200" dirty="0">
                <a:solidFill>
                  <a:schemeClr val="accent2"/>
                </a:solidFill>
                <a:latin typeface="Times New Roman" pitchFamily="18" charset="0"/>
              </a:rPr>
              <a:t> </a:t>
            </a:r>
          </a:p>
          <a:p>
            <a:pPr algn="just">
              <a:spcBef>
                <a:spcPct val="50000"/>
              </a:spcBef>
              <a:tabLst>
                <a:tab pos="450850" algn="l"/>
              </a:tabLst>
              <a:defRPr/>
            </a:pPr>
            <a:r>
              <a:rPr lang="en-US" sz="2200" dirty="0">
                <a:solidFill>
                  <a:schemeClr val="accent2"/>
                </a:solidFill>
                <a:latin typeface="Times New Roman" pitchFamily="18" charset="0"/>
              </a:rPr>
              <a:t>5.3 </a:t>
            </a:r>
            <a:r>
              <a:rPr lang="en-US" sz="2200" dirty="0" err="1">
                <a:solidFill>
                  <a:schemeClr val="accent2"/>
                </a:solidFill>
                <a:latin typeface="Times New Roman" pitchFamily="18" charset="0"/>
              </a:rPr>
              <a:t>Số</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lượng</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hồ</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sơ</a:t>
            </a:r>
            <a:r>
              <a:rPr lang="en-US" sz="2200" dirty="0">
                <a:solidFill>
                  <a:schemeClr val="accent2"/>
                </a:solidFill>
                <a:latin typeface="Times New Roman" pitchFamily="18" charset="0"/>
              </a:rPr>
              <a:t> </a:t>
            </a:r>
          </a:p>
          <a:p>
            <a:pPr algn="just">
              <a:spcBef>
                <a:spcPct val="50000"/>
              </a:spcBef>
              <a:tabLst>
                <a:tab pos="450850" algn="l"/>
              </a:tabLst>
              <a:defRPr/>
            </a:pPr>
            <a:r>
              <a:rPr lang="en-US" sz="2200" dirty="0">
                <a:solidFill>
                  <a:schemeClr val="accent2"/>
                </a:solidFill>
                <a:latin typeface="Times New Roman" pitchFamily="18" charset="0"/>
              </a:rPr>
              <a:t>5.4 </a:t>
            </a:r>
            <a:r>
              <a:rPr lang="en-US" sz="2200" dirty="0" err="1">
                <a:solidFill>
                  <a:schemeClr val="accent2"/>
                </a:solidFill>
                <a:latin typeface="Times New Roman" pitchFamily="18" charset="0"/>
              </a:rPr>
              <a:t>Tổng</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thời</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gian</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xử</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lý</a:t>
            </a:r>
            <a:r>
              <a:rPr lang="en-US" sz="2200" dirty="0">
                <a:solidFill>
                  <a:schemeClr val="accent2"/>
                </a:solidFill>
                <a:latin typeface="Times New Roman" pitchFamily="18" charset="0"/>
              </a:rPr>
              <a:t> </a:t>
            </a:r>
          </a:p>
          <a:p>
            <a:pPr algn="just">
              <a:spcBef>
                <a:spcPct val="50000"/>
              </a:spcBef>
              <a:tabLst>
                <a:tab pos="450850" algn="l"/>
              </a:tabLst>
              <a:defRPr/>
            </a:pPr>
            <a:r>
              <a:rPr lang="en-US" sz="2200" dirty="0">
                <a:solidFill>
                  <a:schemeClr val="accent2"/>
                </a:solidFill>
                <a:latin typeface="Times New Roman" pitchFamily="18" charset="0"/>
              </a:rPr>
              <a:t>5.5 </a:t>
            </a:r>
            <a:r>
              <a:rPr lang="en-US" sz="2200" dirty="0" err="1">
                <a:solidFill>
                  <a:schemeClr val="accent2"/>
                </a:solidFill>
                <a:latin typeface="Times New Roman" pitchFamily="18" charset="0"/>
              </a:rPr>
              <a:t>Nơi</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tiếp</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nhận</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và</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trả</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kết</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quả</a:t>
            </a:r>
            <a:r>
              <a:rPr lang="en-US" sz="2200" dirty="0">
                <a:solidFill>
                  <a:schemeClr val="accent2"/>
                </a:solidFill>
                <a:latin typeface="Times New Roman" pitchFamily="18" charset="0"/>
              </a:rPr>
              <a:t> </a:t>
            </a:r>
          </a:p>
          <a:p>
            <a:pPr algn="just">
              <a:spcBef>
                <a:spcPct val="50000"/>
              </a:spcBef>
              <a:tabLst>
                <a:tab pos="450850" algn="l"/>
              </a:tabLst>
              <a:defRPr/>
            </a:pPr>
            <a:r>
              <a:rPr lang="en-US" sz="2200" dirty="0">
                <a:solidFill>
                  <a:schemeClr val="accent2"/>
                </a:solidFill>
                <a:latin typeface="Times New Roman" pitchFamily="18" charset="0"/>
              </a:rPr>
              <a:t>5.6 </a:t>
            </a:r>
            <a:r>
              <a:rPr lang="en-US" sz="2200" dirty="0" err="1">
                <a:solidFill>
                  <a:schemeClr val="accent2"/>
                </a:solidFill>
                <a:latin typeface="Times New Roman" pitchFamily="18" charset="0"/>
              </a:rPr>
              <a:t>Lệ</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phí</a:t>
            </a:r>
            <a:endParaRPr lang="en-US" sz="2200" dirty="0">
              <a:solidFill>
                <a:schemeClr val="accent2"/>
              </a:solidFill>
              <a:latin typeface="Times New Roman" pitchFamily="18" charset="0"/>
            </a:endParaRPr>
          </a:p>
          <a:p>
            <a:pPr algn="just">
              <a:spcBef>
                <a:spcPct val="50000"/>
              </a:spcBef>
              <a:tabLst>
                <a:tab pos="450850" algn="l"/>
              </a:tabLst>
              <a:defRPr/>
            </a:pPr>
            <a:r>
              <a:rPr lang="en-US" sz="2200" dirty="0">
                <a:solidFill>
                  <a:schemeClr val="accent2"/>
                </a:solidFill>
                <a:latin typeface="Times New Roman" pitchFamily="18" charset="0"/>
              </a:rPr>
              <a:t>5.7 </a:t>
            </a:r>
            <a:r>
              <a:rPr lang="en-US" sz="2200" dirty="0" err="1">
                <a:solidFill>
                  <a:schemeClr val="accent2"/>
                </a:solidFill>
                <a:latin typeface="Times New Roman" pitchFamily="18" charset="0"/>
              </a:rPr>
              <a:t>Quy</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trình</a:t>
            </a:r>
            <a:r>
              <a:rPr lang="en-US" sz="2200" dirty="0">
                <a:solidFill>
                  <a:schemeClr val="accent2"/>
                </a:solidFill>
                <a:latin typeface="Times New Roman" pitchFamily="18" charset="0"/>
              </a:rPr>
              <a:t> chi </a:t>
            </a:r>
            <a:r>
              <a:rPr lang="en-US" sz="2200" dirty="0" err="1">
                <a:solidFill>
                  <a:schemeClr val="accent2"/>
                </a:solidFill>
                <a:latin typeface="Times New Roman" pitchFamily="18" charset="0"/>
              </a:rPr>
              <a:t>tiết</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xử</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lý</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công</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việc</a:t>
            </a:r>
            <a:r>
              <a:rPr lang="en-US" sz="2200" dirty="0">
                <a:solidFill>
                  <a:schemeClr val="accent2"/>
                </a:solidFill>
                <a:latin typeface="Times New Roman" pitchFamily="18" charset="0"/>
              </a:rPr>
              <a:t> </a:t>
            </a:r>
          </a:p>
          <a:p>
            <a:pPr algn="just">
              <a:spcBef>
                <a:spcPct val="50000"/>
              </a:spcBef>
              <a:tabLst>
                <a:tab pos="450850" algn="l"/>
              </a:tabLst>
              <a:defRPr/>
            </a:pPr>
            <a:endParaRPr lang="en-US" sz="2200" dirty="0">
              <a:solidFill>
                <a:schemeClr val="accent2"/>
              </a:solidFill>
              <a:latin typeface="Times New Roman" pitchFamily="18" charset="0"/>
            </a:endParaRPr>
          </a:p>
        </p:txBody>
      </p:sp>
      <p:graphicFrame>
        <p:nvGraphicFramePr>
          <p:cNvPr id="10" name="Group 3"/>
          <p:cNvGraphicFramePr>
            <a:graphicFrameLocks noGrp="1"/>
          </p:cNvGraphicFramePr>
          <p:nvPr/>
        </p:nvGraphicFramePr>
        <p:xfrm>
          <a:off x="838200" y="5419725"/>
          <a:ext cx="7924800" cy="898525"/>
        </p:xfrm>
        <a:graphic>
          <a:graphicData uri="http://schemas.openxmlformats.org/drawingml/2006/table">
            <a:tbl>
              <a:tblPr/>
              <a:tblGrid>
                <a:gridCol w="505838"/>
                <a:gridCol w="2107660"/>
                <a:gridCol w="2263302"/>
                <a:gridCol w="1295400"/>
                <a:gridCol w="1752600"/>
              </a:tblGrid>
              <a:tr h="33521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en-US" sz="1600" kern="1200" dirty="0" smtClean="0">
                          <a:solidFill>
                            <a:schemeClr val="accent2"/>
                          </a:solidFill>
                          <a:latin typeface="Times New Roman" pitchFamily="18" charset="0"/>
                          <a:ea typeface="+mn-ea"/>
                          <a:cs typeface="+mn-cs"/>
                        </a:rPr>
                        <a:t>TT</a:t>
                      </a:r>
                    </a:p>
                  </a:txBody>
                  <a:tcPr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en-US" sz="1600" kern="1200" dirty="0" err="1" smtClean="0">
                          <a:solidFill>
                            <a:schemeClr val="accent2"/>
                          </a:solidFill>
                          <a:latin typeface="Times New Roman" pitchFamily="18" charset="0"/>
                          <a:ea typeface="+mn-ea"/>
                          <a:cs typeface="+mn-cs"/>
                        </a:rPr>
                        <a:t>Trình</a:t>
                      </a:r>
                      <a:r>
                        <a:rPr lang="en-US" sz="1600" kern="1200" dirty="0" smtClean="0">
                          <a:solidFill>
                            <a:schemeClr val="accent2"/>
                          </a:solidFill>
                          <a:latin typeface="Times New Roman" pitchFamily="18" charset="0"/>
                          <a:ea typeface="+mn-ea"/>
                          <a:cs typeface="+mn-cs"/>
                        </a:rPr>
                        <a:t> </a:t>
                      </a:r>
                      <a:r>
                        <a:rPr lang="en-US" sz="1600" kern="1200" dirty="0" err="1" smtClean="0">
                          <a:solidFill>
                            <a:schemeClr val="accent2"/>
                          </a:solidFill>
                          <a:latin typeface="Times New Roman" pitchFamily="18" charset="0"/>
                          <a:ea typeface="+mn-ea"/>
                          <a:cs typeface="+mn-cs"/>
                        </a:rPr>
                        <a:t>tự</a:t>
                      </a:r>
                      <a:r>
                        <a:rPr lang="en-US" sz="1600" kern="1200" dirty="0" smtClean="0">
                          <a:solidFill>
                            <a:schemeClr val="accent2"/>
                          </a:solidFill>
                          <a:latin typeface="Times New Roman" pitchFamily="18" charset="0"/>
                          <a:ea typeface="+mn-ea"/>
                          <a:cs typeface="+mn-cs"/>
                        </a:rPr>
                        <a:t> </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en-US" sz="1600" kern="1200" dirty="0" err="1" smtClean="0">
                          <a:solidFill>
                            <a:schemeClr val="accent2"/>
                          </a:solidFill>
                          <a:latin typeface="Times New Roman" pitchFamily="18" charset="0"/>
                          <a:ea typeface="+mn-ea"/>
                          <a:cs typeface="+mn-cs"/>
                        </a:rPr>
                        <a:t>Trách</a:t>
                      </a:r>
                      <a:r>
                        <a:rPr lang="en-US" sz="1600" kern="1200" dirty="0" smtClean="0">
                          <a:solidFill>
                            <a:schemeClr val="accent2"/>
                          </a:solidFill>
                          <a:latin typeface="Times New Roman" pitchFamily="18" charset="0"/>
                          <a:ea typeface="+mn-ea"/>
                          <a:cs typeface="+mn-cs"/>
                        </a:rPr>
                        <a:t> </a:t>
                      </a:r>
                      <a:r>
                        <a:rPr lang="en-US" sz="1600" kern="1200" dirty="0" err="1" smtClean="0">
                          <a:solidFill>
                            <a:schemeClr val="accent2"/>
                          </a:solidFill>
                          <a:latin typeface="Times New Roman" pitchFamily="18" charset="0"/>
                          <a:ea typeface="+mn-ea"/>
                          <a:cs typeface="+mn-cs"/>
                        </a:rPr>
                        <a:t>nhiệm</a:t>
                      </a:r>
                      <a:r>
                        <a:rPr lang="en-US" sz="1600" kern="1200" dirty="0" smtClean="0">
                          <a:solidFill>
                            <a:schemeClr val="accent2"/>
                          </a:solidFill>
                          <a:latin typeface="Times New Roman" pitchFamily="18" charset="0"/>
                          <a:ea typeface="+mn-ea"/>
                          <a:cs typeface="+mn-cs"/>
                        </a:rPr>
                        <a:t> </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en-US" sz="1600" kern="1200" dirty="0" err="1" smtClean="0">
                          <a:solidFill>
                            <a:schemeClr val="accent2"/>
                          </a:solidFill>
                          <a:latin typeface="Times New Roman" pitchFamily="18" charset="0"/>
                          <a:ea typeface="+mn-ea"/>
                          <a:cs typeface="+mn-cs"/>
                        </a:rPr>
                        <a:t>Thời</a:t>
                      </a:r>
                      <a:r>
                        <a:rPr lang="en-US" sz="1600" kern="1200" dirty="0" smtClean="0">
                          <a:solidFill>
                            <a:schemeClr val="accent2"/>
                          </a:solidFill>
                          <a:latin typeface="Times New Roman" pitchFamily="18" charset="0"/>
                          <a:ea typeface="+mn-ea"/>
                          <a:cs typeface="+mn-cs"/>
                        </a:rPr>
                        <a:t> </a:t>
                      </a:r>
                      <a:r>
                        <a:rPr lang="en-US" sz="1600" kern="1200" dirty="0" err="1" smtClean="0">
                          <a:solidFill>
                            <a:schemeClr val="accent2"/>
                          </a:solidFill>
                          <a:latin typeface="Times New Roman" pitchFamily="18" charset="0"/>
                          <a:ea typeface="+mn-ea"/>
                          <a:cs typeface="+mn-cs"/>
                        </a:rPr>
                        <a:t>gian</a:t>
                      </a:r>
                      <a:r>
                        <a:rPr lang="en-US" sz="1600" kern="1200" dirty="0" smtClean="0">
                          <a:solidFill>
                            <a:schemeClr val="accent2"/>
                          </a:solidFill>
                          <a:latin typeface="Times New Roman" pitchFamily="18" charset="0"/>
                          <a:ea typeface="+mn-ea"/>
                          <a:cs typeface="+mn-cs"/>
                        </a:rPr>
                        <a:t> </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en-US" sz="1600" kern="1200" dirty="0" err="1" smtClean="0">
                          <a:solidFill>
                            <a:schemeClr val="accent2"/>
                          </a:solidFill>
                          <a:latin typeface="Times New Roman" pitchFamily="18" charset="0"/>
                          <a:ea typeface="+mn-ea"/>
                          <a:cs typeface="+mn-cs"/>
                        </a:rPr>
                        <a:t>Biểu</a:t>
                      </a:r>
                      <a:r>
                        <a:rPr lang="en-US" sz="1600" kern="1200" dirty="0" smtClean="0">
                          <a:solidFill>
                            <a:schemeClr val="accent2"/>
                          </a:solidFill>
                          <a:latin typeface="Times New Roman" pitchFamily="18" charset="0"/>
                          <a:ea typeface="+mn-ea"/>
                          <a:cs typeface="+mn-cs"/>
                        </a:rPr>
                        <a:t> </a:t>
                      </a:r>
                      <a:r>
                        <a:rPr lang="en-US" sz="1600" kern="1200" dirty="0" err="1" smtClean="0">
                          <a:solidFill>
                            <a:schemeClr val="accent2"/>
                          </a:solidFill>
                          <a:latin typeface="Times New Roman" pitchFamily="18" charset="0"/>
                          <a:ea typeface="+mn-ea"/>
                          <a:cs typeface="+mn-cs"/>
                        </a:rPr>
                        <a:t>mẫu</a:t>
                      </a:r>
                      <a:r>
                        <a:rPr lang="en-US" sz="1600" kern="1200" dirty="0" smtClean="0">
                          <a:solidFill>
                            <a:schemeClr val="accent2"/>
                          </a:solidFill>
                          <a:latin typeface="Times New Roman" pitchFamily="18" charset="0"/>
                          <a:ea typeface="+mn-ea"/>
                          <a:cs typeface="+mn-cs"/>
                        </a:rPr>
                        <a:t>/</a:t>
                      </a:r>
                      <a:r>
                        <a:rPr lang="en-US" sz="1600" kern="1200" dirty="0" err="1" smtClean="0">
                          <a:solidFill>
                            <a:schemeClr val="accent2"/>
                          </a:solidFill>
                          <a:latin typeface="Times New Roman" pitchFamily="18" charset="0"/>
                          <a:ea typeface="+mn-ea"/>
                          <a:cs typeface="+mn-cs"/>
                        </a:rPr>
                        <a:t>kết</a:t>
                      </a:r>
                      <a:r>
                        <a:rPr lang="en-US" sz="1600" kern="1200" dirty="0" smtClean="0">
                          <a:solidFill>
                            <a:schemeClr val="accent2"/>
                          </a:solidFill>
                          <a:latin typeface="Times New Roman" pitchFamily="18" charset="0"/>
                          <a:ea typeface="+mn-ea"/>
                          <a:cs typeface="+mn-cs"/>
                        </a:rPr>
                        <a:t> </a:t>
                      </a:r>
                      <a:r>
                        <a:rPr lang="en-US" sz="1600" kern="1200" dirty="0" err="1" smtClean="0">
                          <a:solidFill>
                            <a:schemeClr val="accent2"/>
                          </a:solidFill>
                          <a:latin typeface="Times New Roman" pitchFamily="18" charset="0"/>
                          <a:ea typeface="+mn-ea"/>
                          <a:cs typeface="+mn-cs"/>
                        </a:rPr>
                        <a:t>quả</a:t>
                      </a:r>
                      <a:r>
                        <a:rPr lang="en-US" sz="1600" kern="1200" dirty="0" smtClean="0">
                          <a:solidFill>
                            <a:schemeClr val="accent2"/>
                          </a:solidFill>
                          <a:latin typeface="Times New Roman" pitchFamily="18" charset="0"/>
                          <a:ea typeface="+mn-ea"/>
                          <a:cs typeface="+mn-cs"/>
                        </a:rPr>
                        <a:t>  </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31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t>
                      </a:r>
                    </a:p>
                  </a:txBody>
                  <a:tcPr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 Box 43"/>
          <p:cNvSpPr txBox="1">
            <a:spLocks noChangeArrowheads="1"/>
          </p:cNvSpPr>
          <p:nvPr/>
        </p:nvSpPr>
        <p:spPr bwMode="auto">
          <a:xfrm>
            <a:off x="1202731" y="226704"/>
            <a:ext cx="69103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ctr">
              <a:spcBef>
                <a:spcPct val="50000"/>
              </a:spcBef>
            </a:pPr>
            <a:r>
              <a:rPr lang="en-US" sz="2200" b="1" dirty="0">
                <a:solidFill>
                  <a:srgbClr val="000066"/>
                </a:solidFill>
                <a:latin typeface="Times New Roman" pitchFamily="18" charset="0"/>
              </a:rPr>
              <a:t>BƯỚC 1: </a:t>
            </a:r>
            <a:r>
              <a:rPr lang="en-US" sz="2200" dirty="0">
                <a:solidFill>
                  <a:srgbClr val="000066"/>
                </a:solidFill>
                <a:latin typeface="Times New Roman" pitchFamily="18" charset="0"/>
              </a:rPr>
              <a:t>CHUẨN HOÁ, QUY TRÌNH HOÁ (XÂY DỰNG CÁC THỦ TỤC DẠNG VĂN BẢN) </a:t>
            </a:r>
          </a:p>
        </p:txBody>
      </p:sp>
    </p:spTree>
    <p:extLst>
      <p:ext uri="{BB962C8B-B14F-4D97-AF65-F5344CB8AC3E}">
        <p14:creationId xmlns:p14="http://schemas.microsoft.com/office/powerpoint/2010/main" val="6374983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914400" y="1258888"/>
            <a:ext cx="76200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spcBef>
                <a:spcPct val="50000"/>
              </a:spcBef>
              <a:tabLst>
                <a:tab pos="450850" algn="l"/>
              </a:tabLst>
            </a:pPr>
            <a:r>
              <a:rPr lang="en-US" sz="2200" b="1">
                <a:solidFill>
                  <a:schemeClr val="accent2"/>
                </a:solidFill>
                <a:latin typeface="Times New Roman" pitchFamily="18" charset="0"/>
              </a:rPr>
              <a:t>6.	LƯU HỒ SƠ </a:t>
            </a:r>
          </a:p>
          <a:p>
            <a:pPr algn="just">
              <a:lnSpc>
                <a:spcPct val="150000"/>
              </a:lnSpc>
              <a:spcBef>
                <a:spcPct val="50000"/>
              </a:spcBef>
              <a:tabLst>
                <a:tab pos="450850" algn="l"/>
              </a:tabLst>
            </a:pPr>
            <a:r>
              <a:rPr lang="en-US" sz="2200" i="1">
                <a:solidFill>
                  <a:schemeClr val="accent2"/>
                </a:solidFill>
                <a:latin typeface="Times New Roman" pitchFamily="18" charset="0"/>
              </a:rPr>
              <a:t>Nêu cách thức lưu trữ các hồ sơ phát sinh được sử dụng làm bằng chứng cho sự phù hợp (tên hồ sơ, nơi lưu, thời gian lưu…)</a:t>
            </a:r>
          </a:p>
          <a:p>
            <a:pPr algn="just">
              <a:lnSpc>
                <a:spcPct val="150000"/>
              </a:lnSpc>
              <a:spcBef>
                <a:spcPct val="50000"/>
              </a:spcBef>
              <a:tabLst>
                <a:tab pos="450850" algn="l"/>
              </a:tabLst>
            </a:pPr>
            <a:r>
              <a:rPr lang="en-US" sz="2200" b="1">
                <a:solidFill>
                  <a:schemeClr val="accent2"/>
                </a:solidFill>
                <a:latin typeface="Times New Roman" pitchFamily="18" charset="0"/>
              </a:rPr>
              <a:t>7.	PHỤ LỤC/BIỂU MẪU ĐÍNH KÈM</a:t>
            </a:r>
          </a:p>
          <a:p>
            <a:pPr algn="just">
              <a:lnSpc>
                <a:spcPct val="150000"/>
              </a:lnSpc>
              <a:spcBef>
                <a:spcPct val="50000"/>
              </a:spcBef>
              <a:tabLst>
                <a:tab pos="450850" algn="l"/>
              </a:tabLst>
            </a:pPr>
            <a:r>
              <a:rPr lang="en-US" sz="2200" i="1">
                <a:solidFill>
                  <a:schemeClr val="accent2"/>
                </a:solidFill>
                <a:latin typeface="Times New Roman" pitchFamily="18" charset="0"/>
              </a:rPr>
              <a:t>Liệt kê các phục lục (theo các văn bản pháp quy), mã số các biểu mẫu và biểu mẫu đính kèm (với các biểu do cơ quan hành chính tự xây dựng ban hành) </a:t>
            </a:r>
          </a:p>
        </p:txBody>
      </p:sp>
      <p:sp>
        <p:nvSpPr>
          <p:cNvPr id="31748" name="Text Box 3"/>
          <p:cNvSpPr txBox="1">
            <a:spLocks noChangeArrowheads="1"/>
          </p:cNvSpPr>
          <p:nvPr/>
        </p:nvSpPr>
        <p:spPr bwMode="auto">
          <a:xfrm>
            <a:off x="762000" y="917575"/>
            <a:ext cx="7772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spcBef>
                <a:spcPct val="5000"/>
              </a:spcBef>
            </a:pPr>
            <a:r>
              <a:rPr lang="en-US" sz="2200" b="1">
                <a:solidFill>
                  <a:srgbClr val="FF0066"/>
                </a:solidFill>
                <a:latin typeface="Times New Roman" pitchFamily="18" charset="0"/>
              </a:rPr>
              <a:t>*./ CÁCH TRÌNH BÀY THEO MÔ HÌNH KHUNG:</a:t>
            </a:r>
          </a:p>
          <a:p>
            <a:pPr>
              <a:spcBef>
                <a:spcPct val="5000"/>
              </a:spcBef>
            </a:pPr>
            <a:endParaRPr lang="en-US" sz="2200">
              <a:solidFill>
                <a:schemeClr val="accent2"/>
              </a:solidFill>
              <a:latin typeface="Times New Roman" pitchFamily="18" charset="0"/>
            </a:endParaRPr>
          </a:p>
        </p:txBody>
      </p:sp>
      <p:sp>
        <p:nvSpPr>
          <p:cNvPr id="5" name="Text Box 43"/>
          <p:cNvSpPr txBox="1">
            <a:spLocks noChangeArrowheads="1"/>
          </p:cNvSpPr>
          <p:nvPr/>
        </p:nvSpPr>
        <p:spPr bwMode="auto">
          <a:xfrm>
            <a:off x="1202731" y="226704"/>
            <a:ext cx="69103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ctr">
              <a:spcBef>
                <a:spcPct val="50000"/>
              </a:spcBef>
            </a:pPr>
            <a:r>
              <a:rPr lang="en-US" sz="2200" b="1" dirty="0">
                <a:solidFill>
                  <a:srgbClr val="000066"/>
                </a:solidFill>
                <a:latin typeface="Times New Roman" pitchFamily="18" charset="0"/>
              </a:rPr>
              <a:t>BƯỚC 1: </a:t>
            </a:r>
            <a:r>
              <a:rPr lang="en-US" sz="2200" dirty="0">
                <a:solidFill>
                  <a:srgbClr val="000066"/>
                </a:solidFill>
                <a:latin typeface="Times New Roman" pitchFamily="18" charset="0"/>
              </a:rPr>
              <a:t>CHUẨN HOÁ, QUY TRÌNH HOÁ (XÂY DỰNG CÁC THỦ TỤC DẠNG VĂN BẢN) </a:t>
            </a:r>
          </a:p>
        </p:txBody>
      </p:sp>
    </p:spTree>
    <p:extLst>
      <p:ext uri="{BB962C8B-B14F-4D97-AF65-F5344CB8AC3E}">
        <p14:creationId xmlns:p14="http://schemas.microsoft.com/office/powerpoint/2010/main" val="1102740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4"/>
          <p:cNvSpPr>
            <a:spLocks noChangeArrowheads="1"/>
          </p:cNvSpPr>
          <p:nvPr/>
        </p:nvSpPr>
        <p:spPr bwMode="auto">
          <a:xfrm>
            <a:off x="685800" y="972374"/>
            <a:ext cx="7924800" cy="2062103"/>
          </a:xfrm>
          <a:prstGeom prst="rect">
            <a:avLst/>
          </a:prstGeom>
          <a:noFill/>
          <a:ln>
            <a:noFill/>
          </a:ln>
          <a:effectLst/>
          <a:extLst/>
        </p:spPr>
        <p:txBody>
          <a:bodyPr anchor="ctr">
            <a:spAutoFit/>
          </a:bodyPr>
          <a:lstStyle/>
          <a:p>
            <a:pPr algn="just">
              <a:lnSpc>
                <a:spcPct val="120000"/>
              </a:lnSpc>
              <a:spcBef>
                <a:spcPct val="20000"/>
              </a:spcBef>
              <a:defRPr/>
            </a:pPr>
            <a:r>
              <a:rPr lang="pt-BR" b="1" dirty="0" smtClean="0">
                <a:solidFill>
                  <a:srgbClr val="000066"/>
                </a:solidFill>
                <a:latin typeface="+mj-lt"/>
              </a:rPr>
              <a:t>A. BAN HÀNH</a:t>
            </a:r>
          </a:p>
          <a:p>
            <a:pPr algn="just">
              <a:lnSpc>
                <a:spcPct val="120000"/>
              </a:lnSpc>
              <a:spcBef>
                <a:spcPct val="20000"/>
              </a:spcBef>
              <a:defRPr/>
            </a:pPr>
            <a:r>
              <a:rPr lang="pt-BR" b="1" dirty="0" smtClean="0">
                <a:solidFill>
                  <a:srgbClr val="000066"/>
                </a:solidFill>
                <a:latin typeface="+mj-lt"/>
              </a:rPr>
              <a:t>Bước </a:t>
            </a:r>
            <a:r>
              <a:rPr lang="pt-BR" b="1" dirty="0">
                <a:solidFill>
                  <a:srgbClr val="000066"/>
                </a:solidFill>
                <a:latin typeface="+mj-lt"/>
              </a:rPr>
              <a:t>1. In tài liệu Hệ thống quản lý chất lượng</a:t>
            </a:r>
          </a:p>
          <a:p>
            <a:pPr algn="just">
              <a:lnSpc>
                <a:spcPct val="120000"/>
              </a:lnSpc>
              <a:spcBef>
                <a:spcPct val="20000"/>
              </a:spcBef>
              <a:defRPr/>
            </a:pPr>
            <a:r>
              <a:rPr lang="pt-BR" dirty="0">
                <a:solidFill>
                  <a:srgbClr val="000066"/>
                </a:solidFill>
                <a:latin typeface="+mj-lt"/>
              </a:rPr>
              <a:t>Tổ thư ký ban chỉ đạo ISO in tài liệu HTQLCL thành 01 bộ đầy đủ bao gồm (Chính sách, mục tiêu, sổ tay, 6 quy trình bắt buộc và tất cả các quy trình giải quyết thủ tục hành chính, quy trình quản lý nội bộ nếu có). </a:t>
            </a:r>
          </a:p>
        </p:txBody>
      </p:sp>
      <p:sp>
        <p:nvSpPr>
          <p:cNvPr id="9" name="Rectangle 4"/>
          <p:cNvSpPr>
            <a:spLocks noChangeArrowheads="1"/>
          </p:cNvSpPr>
          <p:nvPr/>
        </p:nvSpPr>
        <p:spPr bwMode="auto">
          <a:xfrm>
            <a:off x="679450" y="3061305"/>
            <a:ext cx="7924800" cy="3354765"/>
          </a:xfrm>
          <a:prstGeom prst="rect">
            <a:avLst/>
          </a:prstGeom>
          <a:noFill/>
          <a:ln>
            <a:noFill/>
          </a:ln>
          <a:effectLst/>
          <a:extLst/>
        </p:spPr>
        <p:txBody>
          <a:bodyPr anchor="ctr">
            <a:spAutoFit/>
          </a:bodyPr>
          <a:lstStyle/>
          <a:p>
            <a:pPr algn="just">
              <a:lnSpc>
                <a:spcPct val="120000"/>
              </a:lnSpc>
              <a:spcBef>
                <a:spcPct val="20000"/>
              </a:spcBef>
              <a:defRPr/>
            </a:pPr>
            <a:r>
              <a:rPr lang="pt-BR" b="1" dirty="0">
                <a:solidFill>
                  <a:srgbClr val="000066"/>
                </a:solidFill>
                <a:latin typeface="+mj-lt"/>
              </a:rPr>
              <a:t>Bước 2. Trình ký duyệt </a:t>
            </a:r>
          </a:p>
          <a:p>
            <a:pPr algn="just">
              <a:lnSpc>
                <a:spcPct val="120000"/>
              </a:lnSpc>
              <a:spcBef>
                <a:spcPct val="20000"/>
              </a:spcBef>
              <a:defRPr/>
            </a:pPr>
            <a:r>
              <a:rPr lang="pt-BR" dirty="0">
                <a:solidFill>
                  <a:srgbClr val="000066"/>
                </a:solidFill>
                <a:latin typeface="+mj-lt"/>
              </a:rPr>
              <a:t>Bộ tài liệu sau in được trình ký, trong đó: </a:t>
            </a:r>
          </a:p>
          <a:p>
            <a:pPr marL="342900" indent="-342900" algn="just">
              <a:lnSpc>
                <a:spcPct val="120000"/>
              </a:lnSpc>
              <a:spcBef>
                <a:spcPct val="20000"/>
              </a:spcBef>
              <a:buFontTx/>
              <a:buChar char="-"/>
              <a:defRPr/>
            </a:pPr>
            <a:r>
              <a:rPr lang="pt-BR" dirty="0">
                <a:solidFill>
                  <a:srgbClr val="000066"/>
                </a:solidFill>
                <a:latin typeface="+mj-lt"/>
              </a:rPr>
              <a:t>Chính sách, mục tiêu chất lượng của cơ quan -&gt; </a:t>
            </a:r>
            <a:r>
              <a:rPr lang="pt-BR" dirty="0" smtClean="0">
                <a:solidFill>
                  <a:srgbClr val="000066"/>
                </a:solidFill>
                <a:latin typeface="+mj-lt"/>
              </a:rPr>
              <a:t>Lãnh đạo phê duyệt </a:t>
            </a:r>
            <a:endParaRPr lang="pt-BR" dirty="0">
              <a:solidFill>
                <a:srgbClr val="000066"/>
              </a:solidFill>
              <a:latin typeface="+mj-lt"/>
            </a:endParaRPr>
          </a:p>
          <a:p>
            <a:pPr marL="342900" indent="-342900" algn="just">
              <a:lnSpc>
                <a:spcPct val="120000"/>
              </a:lnSpc>
              <a:spcBef>
                <a:spcPct val="20000"/>
              </a:spcBef>
              <a:buFontTx/>
              <a:buChar char="-"/>
              <a:defRPr/>
            </a:pPr>
            <a:r>
              <a:rPr lang="pt-BR" dirty="0">
                <a:solidFill>
                  <a:srgbClr val="000066"/>
                </a:solidFill>
                <a:latin typeface="+mj-lt"/>
              </a:rPr>
              <a:t>Mục tiêu chất lượng của các </a:t>
            </a:r>
            <a:r>
              <a:rPr lang="pt-BR" dirty="0" smtClean="0">
                <a:solidFill>
                  <a:srgbClr val="000066"/>
                </a:solidFill>
                <a:latin typeface="+mj-lt"/>
              </a:rPr>
              <a:t>phòng-</a:t>
            </a:r>
            <a:r>
              <a:rPr lang="pt-BR" dirty="0">
                <a:solidFill>
                  <a:srgbClr val="000066"/>
                </a:solidFill>
                <a:latin typeface="+mj-lt"/>
              </a:rPr>
              <a:t>&gt; lãnh đạo </a:t>
            </a:r>
            <a:r>
              <a:rPr lang="pt-BR" dirty="0" smtClean="0">
                <a:solidFill>
                  <a:srgbClr val="000066"/>
                </a:solidFill>
                <a:latin typeface="+mj-lt"/>
              </a:rPr>
              <a:t>các phòng ký</a:t>
            </a:r>
            <a:endParaRPr lang="pt-BR" dirty="0">
              <a:solidFill>
                <a:srgbClr val="000066"/>
              </a:solidFill>
              <a:latin typeface="+mj-lt"/>
            </a:endParaRPr>
          </a:p>
          <a:p>
            <a:pPr marL="342900" indent="-342900" algn="just">
              <a:lnSpc>
                <a:spcPct val="120000"/>
              </a:lnSpc>
              <a:spcBef>
                <a:spcPct val="20000"/>
              </a:spcBef>
              <a:buFontTx/>
              <a:buChar char="-"/>
              <a:defRPr/>
            </a:pPr>
            <a:r>
              <a:rPr lang="pt-BR" dirty="0">
                <a:solidFill>
                  <a:srgbClr val="000066"/>
                </a:solidFill>
                <a:latin typeface="+mj-lt"/>
              </a:rPr>
              <a:t>Sổ tay chất lượng, 6 quy trình bắt buộc </a:t>
            </a:r>
            <a:r>
              <a:rPr lang="pt-BR" dirty="0" smtClean="0">
                <a:solidFill>
                  <a:srgbClr val="000066"/>
                </a:solidFill>
                <a:latin typeface="+mj-lt"/>
              </a:rPr>
              <a:t>(Văn phòng </a:t>
            </a:r>
            <a:r>
              <a:rPr lang="pt-BR" dirty="0" smtClean="0">
                <a:solidFill>
                  <a:srgbClr val="000066"/>
                </a:solidFill>
                <a:latin typeface="+mj-lt"/>
              </a:rPr>
              <a:t>ký </a:t>
            </a:r>
            <a:r>
              <a:rPr lang="pt-BR" dirty="0">
                <a:solidFill>
                  <a:srgbClr val="000066"/>
                </a:solidFill>
                <a:latin typeface="+mj-lt"/>
              </a:rPr>
              <a:t>soạn thảo, </a:t>
            </a:r>
            <a:r>
              <a:rPr lang="pt-BR" dirty="0" smtClean="0">
                <a:solidFill>
                  <a:srgbClr val="000066"/>
                </a:solidFill>
                <a:latin typeface="+mj-lt"/>
              </a:rPr>
              <a:t>lãnh đạo cấp phó </a:t>
            </a:r>
            <a:r>
              <a:rPr lang="pt-BR" dirty="0" smtClean="0">
                <a:solidFill>
                  <a:srgbClr val="000066"/>
                </a:solidFill>
                <a:latin typeface="+mj-lt"/>
              </a:rPr>
              <a:t>ký </a:t>
            </a:r>
            <a:r>
              <a:rPr lang="pt-BR" dirty="0">
                <a:solidFill>
                  <a:srgbClr val="000066"/>
                </a:solidFill>
                <a:latin typeface="+mj-lt"/>
              </a:rPr>
              <a:t>xem xét, </a:t>
            </a:r>
            <a:r>
              <a:rPr lang="pt-BR" dirty="0" smtClean="0">
                <a:solidFill>
                  <a:srgbClr val="000066"/>
                </a:solidFill>
                <a:latin typeface="+mj-lt"/>
              </a:rPr>
              <a:t>lãnh đạo cao nhất </a:t>
            </a:r>
            <a:r>
              <a:rPr lang="pt-BR" dirty="0">
                <a:solidFill>
                  <a:srgbClr val="000066"/>
                </a:solidFill>
                <a:latin typeface="+mj-lt"/>
              </a:rPr>
              <a:t>ký phê duyệt)</a:t>
            </a:r>
          </a:p>
          <a:p>
            <a:pPr marL="342900" indent="-342900" algn="just">
              <a:lnSpc>
                <a:spcPct val="120000"/>
              </a:lnSpc>
              <a:spcBef>
                <a:spcPct val="20000"/>
              </a:spcBef>
              <a:buFontTx/>
              <a:buChar char="-"/>
              <a:defRPr/>
            </a:pPr>
            <a:r>
              <a:rPr lang="pt-BR" dirty="0">
                <a:solidFill>
                  <a:srgbClr val="000066"/>
                </a:solidFill>
                <a:latin typeface="+mj-lt"/>
              </a:rPr>
              <a:t>Các quy trình giải quyết thủ tục hành </a:t>
            </a:r>
            <a:r>
              <a:rPr lang="pt-BR" dirty="0" smtClean="0">
                <a:solidFill>
                  <a:srgbClr val="000066"/>
                </a:solidFill>
                <a:latin typeface="+mj-lt"/>
              </a:rPr>
              <a:t>chính (cán phòng chuyên </a:t>
            </a:r>
            <a:r>
              <a:rPr lang="pt-BR" dirty="0">
                <a:solidFill>
                  <a:srgbClr val="000066"/>
                </a:solidFill>
                <a:latin typeface="+mj-lt"/>
              </a:rPr>
              <a:t>môn ký soạn thảo, </a:t>
            </a:r>
            <a:r>
              <a:rPr lang="pt-BR" dirty="0">
                <a:solidFill>
                  <a:srgbClr val="000066"/>
                </a:solidFill>
                <a:latin typeface="+mj-lt"/>
              </a:rPr>
              <a:t>lãnh đạo cấp phó ký xem xét, lãnh đạo cao nhất ký phê duyệt</a:t>
            </a:r>
            <a:r>
              <a:rPr lang="pt-BR" dirty="0">
                <a:solidFill>
                  <a:srgbClr val="000066"/>
                </a:solidFill>
                <a:latin typeface="+mj-lt"/>
              </a:rPr>
              <a:t>)</a:t>
            </a:r>
            <a:endParaRPr lang="pt-BR" dirty="0">
              <a:solidFill>
                <a:srgbClr val="000066"/>
              </a:solidFill>
              <a:latin typeface="+mj-lt"/>
            </a:endParaRPr>
          </a:p>
        </p:txBody>
      </p:sp>
      <p:pic>
        <p:nvPicPr>
          <p:cNvPr id="307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9313" y="2544763"/>
            <a:ext cx="1716087" cy="12954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43"/>
          <p:cNvSpPr txBox="1">
            <a:spLocks noChangeArrowheads="1"/>
          </p:cNvSpPr>
          <p:nvPr/>
        </p:nvSpPr>
        <p:spPr bwMode="auto">
          <a:xfrm>
            <a:off x="1202731" y="226704"/>
            <a:ext cx="69103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ctr">
              <a:spcBef>
                <a:spcPct val="50000"/>
              </a:spcBef>
            </a:pPr>
            <a:r>
              <a:rPr lang="en-US" sz="2200" b="1" dirty="0">
                <a:solidFill>
                  <a:srgbClr val="000066"/>
                </a:solidFill>
                <a:latin typeface="Times New Roman" pitchFamily="18" charset="0"/>
              </a:rPr>
              <a:t>BƯỚC </a:t>
            </a:r>
            <a:r>
              <a:rPr lang="en-US" sz="2200" b="1" dirty="0" smtClean="0">
                <a:solidFill>
                  <a:srgbClr val="000066"/>
                </a:solidFill>
                <a:latin typeface="Times New Roman" pitchFamily="18" charset="0"/>
              </a:rPr>
              <a:t>2: </a:t>
            </a:r>
            <a:r>
              <a:rPr lang="en-US" sz="2200" dirty="0" smtClean="0">
                <a:solidFill>
                  <a:srgbClr val="000066"/>
                </a:solidFill>
                <a:latin typeface="Times New Roman" pitchFamily="18" charset="0"/>
              </a:rPr>
              <a:t>BAN HÀNH VÀ ÁP DỤNG TÀI LIỆU HỆ THỐNG QUẢN LÝ CHẤT LƯỢNG </a:t>
            </a:r>
            <a:endParaRPr lang="en-US" sz="2200" dirty="0">
              <a:solidFill>
                <a:srgbClr val="000066"/>
              </a:solidFill>
              <a:latin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1175" y="1981200"/>
            <a:ext cx="1776413" cy="16954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4" name="Rectangle 4"/>
          <p:cNvSpPr>
            <a:spLocks noChangeArrowheads="1"/>
          </p:cNvSpPr>
          <p:nvPr/>
        </p:nvSpPr>
        <p:spPr bwMode="auto">
          <a:xfrm>
            <a:off x="698500" y="974725"/>
            <a:ext cx="7924800" cy="460375"/>
          </a:xfrm>
          <a:prstGeom prst="rect">
            <a:avLst/>
          </a:prstGeom>
          <a:noFill/>
          <a:ln>
            <a:noFill/>
          </a:ln>
          <a:effectLst/>
          <a:extLst/>
        </p:spPr>
        <p:txBody>
          <a:bodyPr anchor="ctr">
            <a:spAutoFit/>
          </a:bodyPr>
          <a:lstStyle/>
          <a:p>
            <a:pPr algn="just">
              <a:lnSpc>
                <a:spcPct val="120000"/>
              </a:lnSpc>
              <a:spcBef>
                <a:spcPct val="20000"/>
              </a:spcBef>
              <a:defRPr/>
            </a:pPr>
            <a:r>
              <a:rPr lang="pt-BR" b="1" dirty="0">
                <a:solidFill>
                  <a:srgbClr val="000066"/>
                </a:solidFill>
                <a:latin typeface="+mj-lt"/>
              </a:rPr>
              <a:t>Bước 3. Pho to, đóng dấu</a:t>
            </a:r>
          </a:p>
        </p:txBody>
      </p:sp>
      <p:sp>
        <p:nvSpPr>
          <p:cNvPr id="8" name="Rectangle 4"/>
          <p:cNvSpPr>
            <a:spLocks noChangeArrowheads="1"/>
          </p:cNvSpPr>
          <p:nvPr/>
        </p:nvSpPr>
        <p:spPr bwMode="auto">
          <a:xfrm>
            <a:off x="660400" y="1540242"/>
            <a:ext cx="6240463" cy="4093428"/>
          </a:xfrm>
          <a:prstGeom prst="rect">
            <a:avLst/>
          </a:prstGeom>
          <a:noFill/>
          <a:ln>
            <a:noFill/>
          </a:ln>
          <a:effectLst/>
          <a:extLst/>
        </p:spPr>
        <p:txBody>
          <a:bodyPr anchor="ctr">
            <a:spAutoFit/>
          </a:bodyPr>
          <a:lstStyle/>
          <a:p>
            <a:pPr algn="just">
              <a:lnSpc>
                <a:spcPct val="120000"/>
              </a:lnSpc>
              <a:spcBef>
                <a:spcPct val="20000"/>
              </a:spcBef>
              <a:defRPr/>
            </a:pPr>
            <a:r>
              <a:rPr lang="pt-BR" b="1" dirty="0">
                <a:solidFill>
                  <a:srgbClr val="000066"/>
                </a:solidFill>
                <a:latin typeface="+mj-lt"/>
              </a:rPr>
              <a:t>*. Nguyên tắc photo: </a:t>
            </a:r>
          </a:p>
          <a:p>
            <a:pPr algn="just">
              <a:lnSpc>
                <a:spcPct val="120000"/>
              </a:lnSpc>
              <a:spcBef>
                <a:spcPct val="20000"/>
              </a:spcBef>
              <a:defRPr/>
            </a:pPr>
            <a:r>
              <a:rPr lang="pt-BR" dirty="0">
                <a:solidFill>
                  <a:srgbClr val="000066"/>
                </a:solidFill>
                <a:latin typeface="+mj-lt"/>
              </a:rPr>
              <a:t>- Tài liệu cơ bản: Có bao nhiêu </a:t>
            </a:r>
            <a:r>
              <a:rPr lang="pt-BR" dirty="0" smtClean="0">
                <a:solidFill>
                  <a:srgbClr val="000066"/>
                </a:solidFill>
                <a:latin typeface="+mj-lt"/>
              </a:rPr>
              <a:t>bộ </a:t>
            </a:r>
            <a:r>
              <a:rPr lang="pt-BR" dirty="0">
                <a:solidFill>
                  <a:srgbClr val="000066"/>
                </a:solidFill>
                <a:latin typeface="+mj-lt"/>
              </a:rPr>
              <a:t>phận photo tương ứng bấy nhiêu bộ.</a:t>
            </a:r>
          </a:p>
          <a:p>
            <a:pPr algn="just">
              <a:lnSpc>
                <a:spcPct val="120000"/>
              </a:lnSpc>
              <a:spcBef>
                <a:spcPct val="20000"/>
              </a:spcBef>
              <a:defRPr/>
            </a:pPr>
            <a:r>
              <a:rPr lang="pt-BR" dirty="0">
                <a:solidFill>
                  <a:srgbClr val="000066"/>
                </a:solidFill>
                <a:latin typeface="+mj-lt"/>
              </a:rPr>
              <a:t>- Tài liệu theo kết quả rà soát TTHC: Liên quan đến </a:t>
            </a:r>
            <a:r>
              <a:rPr lang="pt-BR" dirty="0" smtClean="0">
                <a:solidFill>
                  <a:srgbClr val="000066"/>
                </a:solidFill>
                <a:latin typeface="+mj-lt"/>
              </a:rPr>
              <a:t>bộ </a:t>
            </a:r>
            <a:r>
              <a:rPr lang="pt-BR" dirty="0">
                <a:solidFill>
                  <a:srgbClr val="000066"/>
                </a:solidFill>
                <a:latin typeface="+mj-lt"/>
              </a:rPr>
              <a:t>phận chủ trì, phối hợp thì photo tương ứng </a:t>
            </a:r>
            <a:r>
              <a:rPr lang="pt-BR" i="1" dirty="0">
                <a:solidFill>
                  <a:srgbClr val="000066"/>
                </a:solidFill>
                <a:latin typeface="+mj-lt"/>
              </a:rPr>
              <a:t>(không phải tất cả các phòng/bộ phận đều photo)</a:t>
            </a:r>
            <a:r>
              <a:rPr lang="pt-BR" dirty="0">
                <a:solidFill>
                  <a:srgbClr val="000066"/>
                </a:solidFill>
                <a:latin typeface="+mj-lt"/>
              </a:rPr>
              <a:t>.</a:t>
            </a:r>
          </a:p>
          <a:p>
            <a:pPr algn="just">
              <a:lnSpc>
                <a:spcPct val="120000"/>
              </a:lnSpc>
              <a:spcBef>
                <a:spcPct val="20000"/>
              </a:spcBef>
              <a:defRPr/>
            </a:pPr>
            <a:endParaRPr lang="pt-BR" b="1" dirty="0">
              <a:solidFill>
                <a:srgbClr val="000066"/>
              </a:solidFill>
              <a:latin typeface="+mj-lt"/>
            </a:endParaRPr>
          </a:p>
          <a:p>
            <a:pPr algn="just">
              <a:lnSpc>
                <a:spcPct val="120000"/>
              </a:lnSpc>
              <a:spcBef>
                <a:spcPct val="20000"/>
              </a:spcBef>
              <a:defRPr/>
            </a:pPr>
            <a:r>
              <a:rPr lang="pt-BR" b="1" dirty="0">
                <a:solidFill>
                  <a:srgbClr val="000066"/>
                </a:solidFill>
                <a:latin typeface="+mj-lt"/>
              </a:rPr>
              <a:t>*. Đóng dấu:  </a:t>
            </a:r>
          </a:p>
          <a:p>
            <a:pPr algn="just">
              <a:lnSpc>
                <a:spcPct val="120000"/>
              </a:lnSpc>
              <a:spcBef>
                <a:spcPct val="20000"/>
              </a:spcBef>
              <a:defRPr/>
            </a:pPr>
            <a:r>
              <a:rPr lang="pt-BR" dirty="0">
                <a:solidFill>
                  <a:srgbClr val="000066"/>
                </a:solidFill>
                <a:latin typeface="+mj-lt"/>
              </a:rPr>
              <a:t>Sau photo, sử dụng dấu tròn đỏ đóng vào ô phê </a:t>
            </a:r>
            <a:r>
              <a:rPr lang="pt-BR" dirty="0" smtClean="0">
                <a:solidFill>
                  <a:srgbClr val="000066"/>
                </a:solidFill>
                <a:latin typeface="+mj-lt"/>
              </a:rPr>
              <a:t>duyệt, </a:t>
            </a:r>
            <a:r>
              <a:rPr lang="pt-BR" dirty="0">
                <a:solidFill>
                  <a:srgbClr val="000066"/>
                </a:solidFill>
                <a:latin typeface="+mj-lt"/>
              </a:rPr>
              <a:t>đóng dấu giáp lai các trang của tài liệu với nhau. </a:t>
            </a:r>
          </a:p>
        </p:txBody>
      </p:sp>
      <p:pic>
        <p:nvPicPr>
          <p:cNvPr id="4102" name="Picture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7213" y="4679950"/>
            <a:ext cx="1844675" cy="13620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43"/>
          <p:cNvSpPr txBox="1">
            <a:spLocks noChangeArrowheads="1"/>
          </p:cNvSpPr>
          <p:nvPr/>
        </p:nvSpPr>
        <p:spPr bwMode="auto">
          <a:xfrm>
            <a:off x="1202731" y="226704"/>
            <a:ext cx="69103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ctr">
              <a:spcBef>
                <a:spcPct val="50000"/>
              </a:spcBef>
            </a:pPr>
            <a:r>
              <a:rPr lang="en-US" sz="2200" b="1" dirty="0">
                <a:solidFill>
                  <a:srgbClr val="000066"/>
                </a:solidFill>
                <a:latin typeface="Times New Roman" pitchFamily="18" charset="0"/>
              </a:rPr>
              <a:t>BƯỚC </a:t>
            </a:r>
            <a:r>
              <a:rPr lang="en-US" sz="2200" b="1" dirty="0" smtClean="0">
                <a:solidFill>
                  <a:srgbClr val="000066"/>
                </a:solidFill>
                <a:latin typeface="Times New Roman" pitchFamily="18" charset="0"/>
              </a:rPr>
              <a:t>2: </a:t>
            </a:r>
            <a:r>
              <a:rPr lang="en-US" sz="2200" dirty="0" smtClean="0">
                <a:solidFill>
                  <a:srgbClr val="000066"/>
                </a:solidFill>
                <a:latin typeface="Times New Roman" pitchFamily="18" charset="0"/>
              </a:rPr>
              <a:t>BAN HÀNH VÀ ÁP DỤNG TÀI LIỆU HỆ THỐNG QUẢN LÝ CHẤT LƯỢNG </a:t>
            </a:r>
            <a:endParaRPr lang="en-US" sz="2200" dirty="0">
              <a:solidFill>
                <a:srgbClr val="000066"/>
              </a:solidFill>
              <a:latin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698500" y="974725"/>
            <a:ext cx="7924800" cy="460375"/>
          </a:xfrm>
          <a:prstGeom prst="rect">
            <a:avLst/>
          </a:prstGeom>
          <a:noFill/>
          <a:ln>
            <a:noFill/>
          </a:ln>
          <a:effectLst/>
          <a:extLst/>
        </p:spPr>
        <p:txBody>
          <a:bodyPr anchor="ctr">
            <a:spAutoFit/>
          </a:bodyPr>
          <a:lstStyle/>
          <a:p>
            <a:pPr algn="just">
              <a:lnSpc>
                <a:spcPct val="120000"/>
              </a:lnSpc>
              <a:spcBef>
                <a:spcPct val="20000"/>
              </a:spcBef>
              <a:defRPr/>
            </a:pPr>
            <a:r>
              <a:rPr lang="pt-BR" b="1" dirty="0">
                <a:solidFill>
                  <a:srgbClr val="000066"/>
                </a:solidFill>
                <a:latin typeface="+mj-lt"/>
              </a:rPr>
              <a:t>Bước 4. Ban hành quyết định và cấp phát tài liệu</a:t>
            </a:r>
          </a:p>
        </p:txBody>
      </p:sp>
      <p:pic>
        <p:nvPicPr>
          <p:cNvPr id="512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066800"/>
            <a:ext cx="1905000" cy="33401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4"/>
          <p:cNvSpPr>
            <a:spLocks noChangeArrowheads="1"/>
          </p:cNvSpPr>
          <p:nvPr/>
        </p:nvSpPr>
        <p:spPr bwMode="auto">
          <a:xfrm>
            <a:off x="692150" y="1838325"/>
            <a:ext cx="5784850" cy="4216400"/>
          </a:xfrm>
          <a:prstGeom prst="rect">
            <a:avLst/>
          </a:prstGeom>
          <a:noFill/>
          <a:ln>
            <a:noFill/>
          </a:ln>
          <a:effectLst/>
          <a:extLst/>
        </p:spPr>
        <p:txBody>
          <a:bodyPr anchor="ctr">
            <a:spAutoFit/>
          </a:bodyPr>
          <a:lstStyle/>
          <a:p>
            <a:pPr algn="just">
              <a:lnSpc>
                <a:spcPct val="120000"/>
              </a:lnSpc>
              <a:spcBef>
                <a:spcPct val="20000"/>
              </a:spcBef>
              <a:defRPr/>
            </a:pPr>
            <a:r>
              <a:rPr lang="pt-BR" dirty="0">
                <a:solidFill>
                  <a:srgbClr val="000066"/>
                </a:solidFill>
                <a:latin typeface="+mj-lt"/>
              </a:rPr>
              <a:t>*. </a:t>
            </a:r>
            <a:r>
              <a:rPr lang="pt-BR" dirty="0" smtClean="0">
                <a:solidFill>
                  <a:srgbClr val="000066"/>
                </a:solidFill>
                <a:latin typeface="+mj-lt"/>
              </a:rPr>
              <a:t>Văn phòng </a:t>
            </a:r>
            <a:r>
              <a:rPr lang="pt-BR" dirty="0" smtClean="0">
                <a:solidFill>
                  <a:srgbClr val="000066"/>
                </a:solidFill>
                <a:latin typeface="+mj-lt"/>
              </a:rPr>
              <a:t>tham </a:t>
            </a:r>
            <a:r>
              <a:rPr lang="pt-BR" dirty="0">
                <a:solidFill>
                  <a:srgbClr val="000066"/>
                </a:solidFill>
                <a:latin typeface="+mj-lt"/>
              </a:rPr>
              <a:t>mưu thiết lập Quyết định ban hành và áp dụng tài liệu trình lãnh đạo ký duyệt. </a:t>
            </a:r>
          </a:p>
          <a:p>
            <a:pPr algn="just">
              <a:lnSpc>
                <a:spcPct val="120000"/>
              </a:lnSpc>
              <a:spcBef>
                <a:spcPct val="20000"/>
              </a:spcBef>
              <a:defRPr/>
            </a:pPr>
            <a:endParaRPr lang="pt-BR" dirty="0">
              <a:solidFill>
                <a:srgbClr val="000066"/>
              </a:solidFill>
              <a:latin typeface="+mj-lt"/>
            </a:endParaRPr>
          </a:p>
          <a:p>
            <a:pPr algn="just">
              <a:lnSpc>
                <a:spcPct val="120000"/>
              </a:lnSpc>
              <a:spcBef>
                <a:spcPct val="20000"/>
              </a:spcBef>
              <a:defRPr/>
            </a:pPr>
            <a:r>
              <a:rPr lang="pt-BR" dirty="0">
                <a:solidFill>
                  <a:srgbClr val="000066"/>
                </a:solidFill>
                <a:latin typeface="+mj-lt"/>
              </a:rPr>
              <a:t>*. Tổ thư ký ban chỉ đạo đóng bộ tài liệu theo trình tự như sau:</a:t>
            </a:r>
          </a:p>
          <a:p>
            <a:pPr marL="457200" indent="-457200" algn="just">
              <a:lnSpc>
                <a:spcPct val="120000"/>
              </a:lnSpc>
              <a:spcBef>
                <a:spcPct val="20000"/>
              </a:spcBef>
              <a:buFontTx/>
              <a:buAutoNum type="arabicPeriod"/>
              <a:defRPr/>
            </a:pPr>
            <a:r>
              <a:rPr lang="pt-BR" dirty="0">
                <a:solidFill>
                  <a:srgbClr val="000066"/>
                </a:solidFill>
                <a:latin typeface="+mj-lt"/>
              </a:rPr>
              <a:t>Quyết định ban hành</a:t>
            </a:r>
          </a:p>
          <a:p>
            <a:pPr marL="457200" indent="-457200" algn="just">
              <a:lnSpc>
                <a:spcPct val="120000"/>
              </a:lnSpc>
              <a:spcBef>
                <a:spcPct val="20000"/>
              </a:spcBef>
              <a:buFontTx/>
              <a:buAutoNum type="arabicPeriod"/>
              <a:defRPr/>
            </a:pPr>
            <a:r>
              <a:rPr lang="pt-BR" dirty="0">
                <a:solidFill>
                  <a:srgbClr val="000066"/>
                </a:solidFill>
                <a:latin typeface="+mj-lt"/>
              </a:rPr>
              <a:t>Danh mục tài liệu (BM-01-02)</a:t>
            </a:r>
          </a:p>
          <a:p>
            <a:pPr marL="457200" indent="-457200" algn="just">
              <a:lnSpc>
                <a:spcPct val="120000"/>
              </a:lnSpc>
              <a:spcBef>
                <a:spcPct val="20000"/>
              </a:spcBef>
              <a:buFontTx/>
              <a:buAutoNum type="arabicPeriod"/>
              <a:defRPr/>
            </a:pPr>
            <a:r>
              <a:rPr lang="pt-BR" dirty="0">
                <a:solidFill>
                  <a:srgbClr val="000066"/>
                </a:solidFill>
                <a:latin typeface="+mj-lt"/>
              </a:rPr>
              <a:t>Tài liệu cơ bản</a:t>
            </a:r>
          </a:p>
          <a:p>
            <a:pPr marL="457200" indent="-457200" algn="just">
              <a:lnSpc>
                <a:spcPct val="120000"/>
              </a:lnSpc>
              <a:spcBef>
                <a:spcPct val="20000"/>
              </a:spcBef>
              <a:buFontTx/>
              <a:buAutoNum type="arabicPeriod"/>
              <a:defRPr/>
            </a:pPr>
            <a:r>
              <a:rPr lang="pt-BR" dirty="0">
                <a:solidFill>
                  <a:srgbClr val="000066"/>
                </a:solidFill>
                <a:latin typeface="+mj-lt"/>
              </a:rPr>
              <a:t>Tài liệu giải quyết thủ tục hành chính</a:t>
            </a:r>
          </a:p>
          <a:p>
            <a:pPr algn="just">
              <a:lnSpc>
                <a:spcPct val="120000"/>
              </a:lnSpc>
              <a:spcBef>
                <a:spcPct val="20000"/>
              </a:spcBef>
              <a:defRPr/>
            </a:pPr>
            <a:r>
              <a:rPr lang="pt-BR" dirty="0">
                <a:solidFill>
                  <a:srgbClr val="000066"/>
                </a:solidFill>
                <a:latin typeface="+mj-lt"/>
              </a:rPr>
              <a:t>-&gt; Cấp phát đến các </a:t>
            </a:r>
            <a:r>
              <a:rPr lang="pt-BR" dirty="0" smtClean="0">
                <a:solidFill>
                  <a:srgbClr val="000066"/>
                </a:solidFill>
                <a:latin typeface="+mj-lt"/>
              </a:rPr>
              <a:t>bộ </a:t>
            </a:r>
            <a:r>
              <a:rPr lang="pt-BR" dirty="0">
                <a:solidFill>
                  <a:srgbClr val="000066"/>
                </a:solidFill>
                <a:latin typeface="+mj-lt"/>
              </a:rPr>
              <a:t>phận.</a:t>
            </a:r>
          </a:p>
        </p:txBody>
      </p:sp>
      <p:pic>
        <p:nvPicPr>
          <p:cNvPr id="5126"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3363" y="4605338"/>
            <a:ext cx="2082800" cy="184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43"/>
          <p:cNvSpPr txBox="1">
            <a:spLocks noChangeArrowheads="1"/>
          </p:cNvSpPr>
          <p:nvPr/>
        </p:nvSpPr>
        <p:spPr bwMode="auto">
          <a:xfrm>
            <a:off x="1202731" y="226704"/>
            <a:ext cx="69103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ctr">
              <a:spcBef>
                <a:spcPct val="50000"/>
              </a:spcBef>
            </a:pPr>
            <a:r>
              <a:rPr lang="en-US" sz="2200" b="1" dirty="0">
                <a:solidFill>
                  <a:srgbClr val="000066"/>
                </a:solidFill>
                <a:latin typeface="Times New Roman" pitchFamily="18" charset="0"/>
              </a:rPr>
              <a:t>BƯỚC </a:t>
            </a:r>
            <a:r>
              <a:rPr lang="en-US" sz="2200" b="1" dirty="0" smtClean="0">
                <a:solidFill>
                  <a:srgbClr val="000066"/>
                </a:solidFill>
                <a:latin typeface="Times New Roman" pitchFamily="18" charset="0"/>
              </a:rPr>
              <a:t>2: </a:t>
            </a:r>
            <a:r>
              <a:rPr lang="en-US" sz="2200" dirty="0" smtClean="0">
                <a:solidFill>
                  <a:srgbClr val="000066"/>
                </a:solidFill>
                <a:latin typeface="Times New Roman" pitchFamily="18" charset="0"/>
              </a:rPr>
              <a:t>BAN HÀNH VÀ ÁP DỤNG TÀI LIỆU HỆ THỐNG QUẢN LÝ CHẤT LƯỢNG </a:t>
            </a:r>
            <a:endParaRPr lang="en-US" sz="2200" dirty="0">
              <a:solidFill>
                <a:srgbClr val="000066"/>
              </a:solidFill>
              <a:latin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762000" y="1252538"/>
            <a:ext cx="7848600" cy="413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just">
              <a:spcBef>
                <a:spcPct val="50000"/>
              </a:spcBef>
              <a:defRPr/>
            </a:pPr>
            <a:r>
              <a:rPr lang="en-US" sz="2000" b="1" dirty="0" smtClean="0">
                <a:solidFill>
                  <a:srgbClr val="000066"/>
                </a:solidFill>
                <a:latin typeface="+mj-lt"/>
              </a:rPr>
              <a:t>B./ ÁP DỤNG </a:t>
            </a:r>
          </a:p>
          <a:p>
            <a:pPr algn="just">
              <a:spcBef>
                <a:spcPct val="50000"/>
              </a:spcBef>
              <a:defRPr/>
            </a:pPr>
            <a:r>
              <a:rPr lang="en-US" sz="2000" b="1" dirty="0" smtClean="0">
                <a:solidFill>
                  <a:srgbClr val="000066"/>
                </a:solidFill>
                <a:latin typeface="+mj-lt"/>
              </a:rPr>
              <a:t>1. CHÍNH SÁCH CHẤT LƯỢNG</a:t>
            </a:r>
            <a:endParaRPr lang="en-US" sz="2000" b="1" dirty="0">
              <a:solidFill>
                <a:srgbClr val="000066"/>
              </a:solidFill>
              <a:latin typeface="+mj-lt"/>
            </a:endParaRPr>
          </a:p>
          <a:p>
            <a:pPr algn="just">
              <a:spcBef>
                <a:spcPct val="50000"/>
              </a:spcBef>
              <a:defRPr/>
            </a:pPr>
            <a:r>
              <a:rPr lang="nl-NL" sz="2000" b="1" dirty="0" smtClean="0">
                <a:solidFill>
                  <a:srgbClr val="000066"/>
                </a:solidFill>
                <a:latin typeface="+mj-lt"/>
              </a:rPr>
              <a:t>Ý nghĩa</a:t>
            </a:r>
            <a:r>
              <a:rPr lang="nl-NL" sz="2000" dirty="0" smtClean="0">
                <a:solidFill>
                  <a:srgbClr val="000066"/>
                </a:solidFill>
                <a:latin typeface="+mj-lt"/>
              </a:rPr>
              <a:t>: là cam kết </a:t>
            </a:r>
            <a:r>
              <a:rPr lang="nl-NL" sz="2000" dirty="0">
                <a:solidFill>
                  <a:srgbClr val="000066"/>
                </a:solidFill>
                <a:latin typeface="+mj-lt"/>
              </a:rPr>
              <a:t>của </a:t>
            </a:r>
            <a:r>
              <a:rPr lang="nl-NL" sz="2000" dirty="0" smtClean="0">
                <a:solidFill>
                  <a:srgbClr val="000066"/>
                </a:solidFill>
                <a:latin typeface="+mj-lt"/>
              </a:rPr>
              <a:t>cơ </a:t>
            </a:r>
            <a:r>
              <a:rPr lang="nl-NL" sz="2000" dirty="0">
                <a:solidFill>
                  <a:srgbClr val="000066"/>
                </a:solidFill>
                <a:latin typeface="+mj-lt"/>
              </a:rPr>
              <a:t>quan hành chính với các cơ quan hữu quan, tổ chức/công dân, cán bộ công chức về đường lối, cương lĩnh hoạt động và các mục tiêu mong </a:t>
            </a:r>
            <a:r>
              <a:rPr lang="nl-NL" sz="2000" dirty="0" smtClean="0">
                <a:solidFill>
                  <a:srgbClr val="000066"/>
                </a:solidFill>
                <a:latin typeface="+mj-lt"/>
              </a:rPr>
              <a:t>muốn.</a:t>
            </a:r>
            <a:r>
              <a:rPr lang="en-US" sz="2000" dirty="0" smtClean="0">
                <a:solidFill>
                  <a:srgbClr val="000066"/>
                </a:solidFill>
                <a:latin typeface="+mj-lt"/>
              </a:rPr>
              <a:t> </a:t>
            </a:r>
            <a:endParaRPr lang="en-US" sz="2000" dirty="0">
              <a:solidFill>
                <a:srgbClr val="000066"/>
              </a:solidFill>
              <a:latin typeface="+mj-lt"/>
            </a:endParaRPr>
          </a:p>
          <a:p>
            <a:pPr algn="just">
              <a:spcBef>
                <a:spcPct val="50000"/>
              </a:spcBef>
              <a:defRPr/>
            </a:pPr>
            <a:r>
              <a:rPr lang="en-US" sz="2000" b="1" dirty="0" err="1">
                <a:solidFill>
                  <a:srgbClr val="000066"/>
                </a:solidFill>
                <a:latin typeface="+mj-lt"/>
              </a:rPr>
              <a:t>Phương</a:t>
            </a:r>
            <a:r>
              <a:rPr lang="en-US" sz="2000" b="1" dirty="0">
                <a:solidFill>
                  <a:srgbClr val="000066"/>
                </a:solidFill>
                <a:latin typeface="+mj-lt"/>
              </a:rPr>
              <a:t> </a:t>
            </a:r>
            <a:r>
              <a:rPr lang="en-US" sz="2000" b="1" dirty="0" err="1">
                <a:solidFill>
                  <a:srgbClr val="000066"/>
                </a:solidFill>
                <a:latin typeface="+mj-lt"/>
              </a:rPr>
              <a:t>pháp</a:t>
            </a:r>
            <a:r>
              <a:rPr lang="en-US" sz="2000" b="1" dirty="0">
                <a:solidFill>
                  <a:srgbClr val="000066"/>
                </a:solidFill>
                <a:latin typeface="+mj-lt"/>
              </a:rPr>
              <a:t> </a:t>
            </a:r>
            <a:r>
              <a:rPr lang="en-US" sz="2000" b="1" dirty="0" err="1">
                <a:solidFill>
                  <a:srgbClr val="000066"/>
                </a:solidFill>
                <a:latin typeface="+mj-lt"/>
              </a:rPr>
              <a:t>áp</a:t>
            </a:r>
            <a:r>
              <a:rPr lang="en-US" sz="2000" b="1" dirty="0">
                <a:solidFill>
                  <a:srgbClr val="000066"/>
                </a:solidFill>
                <a:latin typeface="+mj-lt"/>
              </a:rPr>
              <a:t> </a:t>
            </a:r>
            <a:r>
              <a:rPr lang="en-US" sz="2000" b="1" dirty="0" err="1">
                <a:solidFill>
                  <a:srgbClr val="000066"/>
                </a:solidFill>
                <a:latin typeface="+mj-lt"/>
              </a:rPr>
              <a:t>dụng</a:t>
            </a:r>
            <a:r>
              <a:rPr lang="en-US" sz="2000" b="1" dirty="0">
                <a:solidFill>
                  <a:srgbClr val="000066"/>
                </a:solidFill>
                <a:latin typeface="+mj-lt"/>
              </a:rPr>
              <a:t>:</a:t>
            </a:r>
            <a:r>
              <a:rPr lang="en-US" sz="2000" dirty="0">
                <a:solidFill>
                  <a:srgbClr val="000066"/>
                </a:solidFill>
                <a:latin typeface="+mj-lt"/>
              </a:rPr>
              <a:t> </a:t>
            </a:r>
          </a:p>
          <a:p>
            <a:pPr algn="just">
              <a:spcBef>
                <a:spcPct val="50000"/>
              </a:spcBef>
              <a:defRPr/>
            </a:pPr>
            <a:r>
              <a:rPr lang="en-US" sz="2000" dirty="0" smtClean="0">
                <a:solidFill>
                  <a:srgbClr val="000066"/>
                </a:solidFill>
                <a:latin typeface="+mj-lt"/>
              </a:rPr>
              <a:t>- </a:t>
            </a:r>
            <a:r>
              <a:rPr lang="en-US" sz="2000" dirty="0" err="1" smtClean="0">
                <a:solidFill>
                  <a:srgbClr val="000066"/>
                </a:solidFill>
                <a:latin typeface="+mj-lt"/>
              </a:rPr>
              <a:t>Làm</a:t>
            </a:r>
            <a:r>
              <a:rPr lang="en-US" sz="2000" dirty="0" smtClean="0">
                <a:solidFill>
                  <a:srgbClr val="000066"/>
                </a:solidFill>
                <a:latin typeface="+mj-lt"/>
              </a:rPr>
              <a:t> </a:t>
            </a:r>
            <a:r>
              <a:rPr lang="en-US" sz="2000" dirty="0" err="1">
                <a:solidFill>
                  <a:srgbClr val="000066"/>
                </a:solidFill>
                <a:latin typeface="+mj-lt"/>
              </a:rPr>
              <a:t>bảng</a:t>
            </a:r>
            <a:r>
              <a:rPr lang="en-US" sz="2000" dirty="0">
                <a:solidFill>
                  <a:srgbClr val="000066"/>
                </a:solidFill>
                <a:latin typeface="+mj-lt"/>
              </a:rPr>
              <a:t> </a:t>
            </a:r>
            <a:r>
              <a:rPr lang="en-US" sz="2000" dirty="0" err="1">
                <a:solidFill>
                  <a:srgbClr val="000066"/>
                </a:solidFill>
                <a:latin typeface="+mj-lt"/>
              </a:rPr>
              <a:t>hiệu</a:t>
            </a:r>
            <a:r>
              <a:rPr lang="en-US" sz="2000" dirty="0">
                <a:solidFill>
                  <a:srgbClr val="000066"/>
                </a:solidFill>
                <a:latin typeface="+mj-lt"/>
              </a:rPr>
              <a:t> </a:t>
            </a:r>
            <a:r>
              <a:rPr lang="en-US" sz="2000" dirty="0" err="1">
                <a:solidFill>
                  <a:srgbClr val="000066"/>
                </a:solidFill>
                <a:latin typeface="+mj-lt"/>
              </a:rPr>
              <a:t>lớn</a:t>
            </a:r>
            <a:r>
              <a:rPr lang="en-US" sz="2000" dirty="0">
                <a:solidFill>
                  <a:srgbClr val="000066"/>
                </a:solidFill>
                <a:latin typeface="+mj-lt"/>
              </a:rPr>
              <a:t> </a:t>
            </a:r>
            <a:r>
              <a:rPr lang="en-US" sz="2000" dirty="0" err="1">
                <a:solidFill>
                  <a:srgbClr val="000066"/>
                </a:solidFill>
                <a:latin typeface="+mj-lt"/>
              </a:rPr>
              <a:t>treo</a:t>
            </a:r>
            <a:r>
              <a:rPr lang="en-US" sz="2000" dirty="0">
                <a:solidFill>
                  <a:srgbClr val="000066"/>
                </a:solidFill>
                <a:latin typeface="+mj-lt"/>
              </a:rPr>
              <a:t> </a:t>
            </a:r>
            <a:r>
              <a:rPr lang="en-US" sz="2000" dirty="0" err="1">
                <a:solidFill>
                  <a:srgbClr val="000066"/>
                </a:solidFill>
                <a:latin typeface="+mj-lt"/>
              </a:rPr>
              <a:t>tại</a:t>
            </a:r>
            <a:r>
              <a:rPr lang="en-US" sz="2000" dirty="0">
                <a:solidFill>
                  <a:srgbClr val="000066"/>
                </a:solidFill>
                <a:latin typeface="+mj-lt"/>
              </a:rPr>
              <a:t> </a:t>
            </a:r>
            <a:r>
              <a:rPr lang="en-US" sz="2000" dirty="0" err="1">
                <a:solidFill>
                  <a:srgbClr val="000066"/>
                </a:solidFill>
                <a:latin typeface="+mj-lt"/>
              </a:rPr>
              <a:t>vị</a:t>
            </a:r>
            <a:r>
              <a:rPr lang="en-US" sz="2000" dirty="0">
                <a:solidFill>
                  <a:srgbClr val="000066"/>
                </a:solidFill>
                <a:latin typeface="+mj-lt"/>
              </a:rPr>
              <a:t> </a:t>
            </a:r>
            <a:r>
              <a:rPr lang="en-US" sz="2000" dirty="0" err="1">
                <a:solidFill>
                  <a:srgbClr val="000066"/>
                </a:solidFill>
                <a:latin typeface="+mj-lt"/>
              </a:rPr>
              <a:t>trí</a:t>
            </a:r>
            <a:r>
              <a:rPr lang="en-US" sz="2000" dirty="0">
                <a:solidFill>
                  <a:srgbClr val="000066"/>
                </a:solidFill>
                <a:latin typeface="+mj-lt"/>
              </a:rPr>
              <a:t> </a:t>
            </a:r>
            <a:r>
              <a:rPr lang="en-US" sz="2000" dirty="0" err="1" smtClean="0">
                <a:solidFill>
                  <a:srgbClr val="000066"/>
                </a:solidFill>
                <a:latin typeface="+mj-lt"/>
              </a:rPr>
              <a:t>dễ</a:t>
            </a:r>
            <a:r>
              <a:rPr lang="en-US" sz="2000" dirty="0" smtClean="0">
                <a:solidFill>
                  <a:srgbClr val="000066"/>
                </a:solidFill>
                <a:latin typeface="+mj-lt"/>
              </a:rPr>
              <a:t> </a:t>
            </a:r>
            <a:r>
              <a:rPr lang="en-US" sz="2000" dirty="0" err="1" smtClean="0">
                <a:solidFill>
                  <a:srgbClr val="000066"/>
                </a:solidFill>
                <a:latin typeface="+mj-lt"/>
              </a:rPr>
              <a:t>nhìn</a:t>
            </a:r>
            <a:r>
              <a:rPr lang="en-US" sz="2000" dirty="0">
                <a:solidFill>
                  <a:srgbClr val="000066"/>
                </a:solidFill>
                <a:latin typeface="+mj-lt"/>
              </a:rPr>
              <a:t>, </a:t>
            </a:r>
            <a:r>
              <a:rPr lang="en-US" sz="2000" dirty="0" err="1">
                <a:solidFill>
                  <a:srgbClr val="000066"/>
                </a:solidFill>
                <a:latin typeface="+mj-lt"/>
              </a:rPr>
              <a:t>dễ</a:t>
            </a:r>
            <a:r>
              <a:rPr lang="en-US" sz="2000" dirty="0">
                <a:solidFill>
                  <a:srgbClr val="000066"/>
                </a:solidFill>
                <a:latin typeface="+mj-lt"/>
              </a:rPr>
              <a:t> </a:t>
            </a:r>
            <a:r>
              <a:rPr lang="en-US" sz="2000" dirty="0" err="1" smtClean="0">
                <a:solidFill>
                  <a:srgbClr val="000066"/>
                </a:solidFill>
                <a:latin typeface="+mj-lt"/>
              </a:rPr>
              <a:t>thấy</a:t>
            </a:r>
            <a:r>
              <a:rPr lang="en-US" sz="2000" dirty="0" smtClean="0">
                <a:solidFill>
                  <a:srgbClr val="000066"/>
                </a:solidFill>
                <a:latin typeface="+mj-lt"/>
              </a:rPr>
              <a:t> (</a:t>
            </a:r>
            <a:r>
              <a:rPr lang="en-US" sz="2000" dirty="0" err="1" smtClean="0">
                <a:solidFill>
                  <a:srgbClr val="000066"/>
                </a:solidFill>
                <a:latin typeface="+mj-lt"/>
              </a:rPr>
              <a:t>khổ</a:t>
            </a:r>
            <a:r>
              <a:rPr lang="en-US" sz="2000" dirty="0" smtClean="0">
                <a:solidFill>
                  <a:srgbClr val="000066"/>
                </a:solidFill>
                <a:latin typeface="+mj-lt"/>
              </a:rPr>
              <a:t> 80x120 </a:t>
            </a:r>
            <a:r>
              <a:rPr lang="en-US" sz="2000" dirty="0" err="1" smtClean="0">
                <a:solidFill>
                  <a:srgbClr val="000066"/>
                </a:solidFill>
                <a:latin typeface="+mj-lt"/>
              </a:rPr>
              <a:t>hoặc</a:t>
            </a:r>
            <a:r>
              <a:rPr lang="en-US" sz="2000" dirty="0" smtClean="0">
                <a:solidFill>
                  <a:srgbClr val="000066"/>
                </a:solidFill>
                <a:latin typeface="+mj-lt"/>
              </a:rPr>
              <a:t> </a:t>
            </a:r>
            <a:r>
              <a:rPr lang="en-US" sz="2000" dirty="0" err="1" smtClean="0">
                <a:solidFill>
                  <a:srgbClr val="000066"/>
                </a:solidFill>
                <a:latin typeface="+mj-lt"/>
              </a:rPr>
              <a:t>kích</a:t>
            </a:r>
            <a:r>
              <a:rPr lang="en-US" sz="2000" dirty="0" smtClean="0">
                <a:solidFill>
                  <a:srgbClr val="000066"/>
                </a:solidFill>
                <a:latin typeface="+mj-lt"/>
              </a:rPr>
              <a:t> </a:t>
            </a:r>
            <a:r>
              <a:rPr lang="en-US" sz="2000" dirty="0" err="1" smtClean="0">
                <a:solidFill>
                  <a:srgbClr val="000066"/>
                </a:solidFill>
                <a:latin typeface="+mj-lt"/>
              </a:rPr>
              <a:t>thước</a:t>
            </a:r>
            <a:r>
              <a:rPr lang="en-US" sz="2000" dirty="0" smtClean="0">
                <a:solidFill>
                  <a:srgbClr val="000066"/>
                </a:solidFill>
                <a:latin typeface="+mj-lt"/>
              </a:rPr>
              <a:t> </a:t>
            </a:r>
            <a:r>
              <a:rPr lang="en-US" sz="2000" dirty="0" err="1" smtClean="0">
                <a:solidFill>
                  <a:srgbClr val="000066"/>
                </a:solidFill>
                <a:latin typeface="+mj-lt"/>
              </a:rPr>
              <a:t>khác</a:t>
            </a:r>
            <a:r>
              <a:rPr lang="en-US" sz="2000" dirty="0" smtClean="0">
                <a:solidFill>
                  <a:srgbClr val="000066"/>
                </a:solidFill>
                <a:latin typeface="+mj-lt"/>
              </a:rPr>
              <a:t> </a:t>
            </a:r>
            <a:r>
              <a:rPr lang="en-US" sz="2000" dirty="0" err="1" smtClean="0">
                <a:solidFill>
                  <a:srgbClr val="000066"/>
                </a:solidFill>
                <a:latin typeface="+mj-lt"/>
              </a:rPr>
              <a:t>phù</a:t>
            </a:r>
            <a:r>
              <a:rPr lang="en-US" sz="2000" dirty="0" smtClean="0">
                <a:solidFill>
                  <a:srgbClr val="000066"/>
                </a:solidFill>
                <a:latin typeface="+mj-lt"/>
              </a:rPr>
              <a:t> </a:t>
            </a:r>
            <a:r>
              <a:rPr lang="en-US" sz="2000" dirty="0" err="1" smtClean="0">
                <a:solidFill>
                  <a:srgbClr val="000066"/>
                </a:solidFill>
                <a:latin typeface="+mj-lt"/>
              </a:rPr>
              <a:t>hợp</a:t>
            </a:r>
            <a:r>
              <a:rPr lang="en-US" sz="2000" dirty="0" smtClean="0">
                <a:solidFill>
                  <a:srgbClr val="000066"/>
                </a:solidFill>
                <a:latin typeface="+mj-lt"/>
              </a:rPr>
              <a:t> </a:t>
            </a:r>
            <a:r>
              <a:rPr lang="en-US" sz="2000" dirty="0" err="1" smtClean="0">
                <a:solidFill>
                  <a:srgbClr val="000066"/>
                </a:solidFill>
                <a:latin typeface="+mj-lt"/>
              </a:rPr>
              <a:t>với</a:t>
            </a:r>
            <a:r>
              <a:rPr lang="en-US" sz="2000" dirty="0" smtClean="0">
                <a:solidFill>
                  <a:srgbClr val="000066"/>
                </a:solidFill>
                <a:latin typeface="+mj-lt"/>
              </a:rPr>
              <a:t> </a:t>
            </a:r>
            <a:r>
              <a:rPr lang="en-US" sz="2000" dirty="0" err="1" smtClean="0">
                <a:solidFill>
                  <a:srgbClr val="000066"/>
                </a:solidFill>
                <a:latin typeface="+mj-lt"/>
              </a:rPr>
              <a:t>trụ</a:t>
            </a:r>
            <a:r>
              <a:rPr lang="en-US" sz="2000" dirty="0" smtClean="0">
                <a:solidFill>
                  <a:srgbClr val="000066"/>
                </a:solidFill>
                <a:latin typeface="+mj-lt"/>
              </a:rPr>
              <a:t> </a:t>
            </a:r>
            <a:r>
              <a:rPr lang="en-US" sz="2000" dirty="0" err="1" smtClean="0">
                <a:solidFill>
                  <a:srgbClr val="000066"/>
                </a:solidFill>
                <a:latin typeface="+mj-lt"/>
              </a:rPr>
              <a:t>sở</a:t>
            </a:r>
            <a:r>
              <a:rPr lang="en-US" sz="2000" dirty="0" smtClean="0">
                <a:solidFill>
                  <a:srgbClr val="000066"/>
                </a:solidFill>
                <a:latin typeface="+mj-lt"/>
              </a:rPr>
              <a:t> </a:t>
            </a:r>
            <a:r>
              <a:rPr lang="en-US" sz="2000" dirty="0" err="1" smtClean="0">
                <a:solidFill>
                  <a:srgbClr val="000066"/>
                </a:solidFill>
                <a:latin typeface="+mj-lt"/>
              </a:rPr>
              <a:t>làm</a:t>
            </a:r>
            <a:r>
              <a:rPr lang="en-US" sz="2000" dirty="0" smtClean="0">
                <a:solidFill>
                  <a:srgbClr val="000066"/>
                </a:solidFill>
                <a:latin typeface="+mj-lt"/>
              </a:rPr>
              <a:t> </a:t>
            </a:r>
            <a:r>
              <a:rPr lang="en-US" sz="2000" dirty="0" err="1" smtClean="0">
                <a:solidFill>
                  <a:srgbClr val="000066"/>
                </a:solidFill>
                <a:latin typeface="+mj-lt"/>
              </a:rPr>
              <a:t>việc</a:t>
            </a:r>
            <a:r>
              <a:rPr lang="en-US" sz="2000" dirty="0" smtClean="0">
                <a:solidFill>
                  <a:srgbClr val="000066"/>
                </a:solidFill>
                <a:latin typeface="+mj-lt"/>
              </a:rPr>
              <a:t>).    </a:t>
            </a:r>
            <a:endParaRPr lang="en-US" sz="2000" dirty="0">
              <a:solidFill>
                <a:srgbClr val="000066"/>
              </a:solidFill>
              <a:latin typeface="+mj-lt"/>
            </a:endParaRPr>
          </a:p>
          <a:p>
            <a:pPr algn="just">
              <a:spcBef>
                <a:spcPct val="50000"/>
              </a:spcBef>
              <a:defRPr/>
            </a:pPr>
            <a:r>
              <a:rPr lang="en-US" sz="2000" dirty="0" smtClean="0">
                <a:solidFill>
                  <a:srgbClr val="000066"/>
                </a:solidFill>
                <a:latin typeface="+mj-lt"/>
              </a:rPr>
              <a:t>- </a:t>
            </a:r>
            <a:r>
              <a:rPr lang="en-US" sz="2000" dirty="0" err="1" smtClean="0">
                <a:solidFill>
                  <a:srgbClr val="000066"/>
                </a:solidFill>
                <a:latin typeface="+mj-lt"/>
              </a:rPr>
              <a:t>Phổ</a:t>
            </a:r>
            <a:r>
              <a:rPr lang="en-US" sz="2000" dirty="0" smtClean="0">
                <a:solidFill>
                  <a:srgbClr val="000066"/>
                </a:solidFill>
                <a:latin typeface="+mj-lt"/>
              </a:rPr>
              <a:t> </a:t>
            </a:r>
            <a:r>
              <a:rPr lang="en-US" sz="2000" dirty="0" err="1">
                <a:solidFill>
                  <a:srgbClr val="000066"/>
                </a:solidFill>
                <a:latin typeface="+mj-lt"/>
              </a:rPr>
              <a:t>biến</a:t>
            </a:r>
            <a:r>
              <a:rPr lang="en-US" sz="2000" dirty="0">
                <a:solidFill>
                  <a:srgbClr val="000066"/>
                </a:solidFill>
                <a:latin typeface="+mj-lt"/>
              </a:rPr>
              <a:t> </a:t>
            </a:r>
            <a:r>
              <a:rPr lang="en-US" sz="2000" dirty="0" err="1">
                <a:solidFill>
                  <a:srgbClr val="000066"/>
                </a:solidFill>
                <a:latin typeface="+mj-lt"/>
              </a:rPr>
              <a:t>thấu</a:t>
            </a:r>
            <a:r>
              <a:rPr lang="en-US" sz="2000" dirty="0">
                <a:solidFill>
                  <a:srgbClr val="000066"/>
                </a:solidFill>
                <a:latin typeface="+mj-lt"/>
              </a:rPr>
              <a:t> </a:t>
            </a:r>
            <a:r>
              <a:rPr lang="en-US" sz="2000" dirty="0" err="1">
                <a:solidFill>
                  <a:srgbClr val="000066"/>
                </a:solidFill>
                <a:latin typeface="+mj-lt"/>
              </a:rPr>
              <a:t>hiểu</a:t>
            </a:r>
            <a:r>
              <a:rPr lang="en-US" sz="2000" dirty="0">
                <a:solidFill>
                  <a:srgbClr val="000066"/>
                </a:solidFill>
                <a:latin typeface="+mj-lt"/>
              </a:rPr>
              <a:t> </a:t>
            </a:r>
            <a:r>
              <a:rPr lang="en-US" sz="2000" dirty="0" err="1" smtClean="0">
                <a:solidFill>
                  <a:srgbClr val="000066"/>
                </a:solidFill>
                <a:latin typeface="+mj-lt"/>
              </a:rPr>
              <a:t>trong</a:t>
            </a:r>
            <a:r>
              <a:rPr lang="en-US" sz="2000" dirty="0" smtClean="0">
                <a:solidFill>
                  <a:srgbClr val="000066"/>
                </a:solidFill>
                <a:latin typeface="+mj-lt"/>
              </a:rPr>
              <a:t> </a:t>
            </a:r>
            <a:r>
              <a:rPr lang="en-US" sz="2000" dirty="0" err="1" smtClean="0">
                <a:solidFill>
                  <a:srgbClr val="000066"/>
                </a:solidFill>
                <a:latin typeface="+mj-lt"/>
              </a:rPr>
              <a:t>toàn</a:t>
            </a:r>
            <a:r>
              <a:rPr lang="en-US" sz="2000" dirty="0" smtClean="0">
                <a:solidFill>
                  <a:srgbClr val="000066"/>
                </a:solidFill>
                <a:latin typeface="+mj-lt"/>
              </a:rPr>
              <a:t> </a:t>
            </a:r>
            <a:r>
              <a:rPr lang="en-US" sz="2000" dirty="0" err="1" smtClean="0">
                <a:solidFill>
                  <a:srgbClr val="000066"/>
                </a:solidFill>
                <a:latin typeface="+mj-lt"/>
              </a:rPr>
              <a:t>cơ</a:t>
            </a:r>
            <a:r>
              <a:rPr lang="en-US" sz="2000" dirty="0" smtClean="0">
                <a:solidFill>
                  <a:srgbClr val="000066"/>
                </a:solidFill>
                <a:latin typeface="+mj-lt"/>
              </a:rPr>
              <a:t> </a:t>
            </a:r>
            <a:r>
              <a:rPr lang="en-US" sz="2000" dirty="0" err="1" smtClean="0">
                <a:solidFill>
                  <a:srgbClr val="000066"/>
                </a:solidFill>
                <a:latin typeface="+mj-lt"/>
              </a:rPr>
              <a:t>quan</a:t>
            </a:r>
            <a:r>
              <a:rPr lang="en-US" sz="2000" dirty="0" smtClean="0">
                <a:solidFill>
                  <a:srgbClr val="000066"/>
                </a:solidFill>
                <a:latin typeface="+mj-lt"/>
              </a:rPr>
              <a:t>. </a:t>
            </a:r>
            <a:endParaRPr lang="en-US" sz="2000" dirty="0">
              <a:solidFill>
                <a:srgbClr val="000066"/>
              </a:solidFill>
              <a:latin typeface="+mj-lt"/>
            </a:endParaRPr>
          </a:p>
          <a:p>
            <a:pPr>
              <a:spcBef>
                <a:spcPct val="50000"/>
              </a:spcBef>
              <a:defRPr/>
            </a:pPr>
            <a:endParaRPr lang="en-US" sz="2200" dirty="0" smtClean="0">
              <a:solidFill>
                <a:schemeClr val="accent2"/>
              </a:solidFill>
              <a:latin typeface="Times New Roman" pitchFamily="18" charset="0"/>
            </a:endParaRP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106332"/>
            <a:ext cx="3048000" cy="237066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43"/>
          <p:cNvSpPr txBox="1">
            <a:spLocks noChangeArrowheads="1"/>
          </p:cNvSpPr>
          <p:nvPr/>
        </p:nvSpPr>
        <p:spPr bwMode="auto">
          <a:xfrm>
            <a:off x="1202731" y="226704"/>
            <a:ext cx="69103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ctr">
              <a:spcBef>
                <a:spcPct val="50000"/>
              </a:spcBef>
            </a:pPr>
            <a:r>
              <a:rPr lang="en-US" sz="2200" b="1" dirty="0">
                <a:solidFill>
                  <a:srgbClr val="000066"/>
                </a:solidFill>
                <a:latin typeface="Times New Roman" pitchFamily="18" charset="0"/>
              </a:rPr>
              <a:t>BƯỚC </a:t>
            </a:r>
            <a:r>
              <a:rPr lang="en-US" sz="2200" b="1" dirty="0" smtClean="0">
                <a:solidFill>
                  <a:srgbClr val="000066"/>
                </a:solidFill>
                <a:latin typeface="Times New Roman" pitchFamily="18" charset="0"/>
              </a:rPr>
              <a:t>2: </a:t>
            </a:r>
            <a:r>
              <a:rPr lang="en-US" sz="2200" dirty="0" smtClean="0">
                <a:solidFill>
                  <a:srgbClr val="000066"/>
                </a:solidFill>
                <a:latin typeface="Times New Roman" pitchFamily="18" charset="0"/>
              </a:rPr>
              <a:t>BAN HÀNH VÀ ÁP DỤNG TÀI LIỆU HỆ THỐNG QUẢN LÝ CHẤT LƯỢNG </a:t>
            </a:r>
            <a:endParaRPr lang="en-US" sz="2200" dirty="0">
              <a:solidFill>
                <a:srgbClr val="000066"/>
              </a:solidFill>
              <a:latin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762000" y="1252538"/>
            <a:ext cx="7848600" cy="39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just">
              <a:spcBef>
                <a:spcPct val="50000"/>
              </a:spcBef>
              <a:defRPr/>
            </a:pPr>
            <a:r>
              <a:rPr lang="en-US" sz="2000" b="1" dirty="0" smtClean="0">
                <a:solidFill>
                  <a:srgbClr val="000066"/>
                </a:solidFill>
                <a:latin typeface="+mj-lt"/>
              </a:rPr>
              <a:t>2. MỤC TIÊU CHẤT LƯỢNG</a:t>
            </a:r>
            <a:endParaRPr lang="en-US" sz="2000" b="1" dirty="0">
              <a:solidFill>
                <a:srgbClr val="000066"/>
              </a:solidFill>
              <a:latin typeface="+mj-lt"/>
            </a:endParaRPr>
          </a:p>
          <a:p>
            <a:pPr algn="just">
              <a:spcBef>
                <a:spcPct val="50000"/>
              </a:spcBef>
              <a:defRPr/>
            </a:pPr>
            <a:r>
              <a:rPr lang="nl-NL" sz="2000" b="1" dirty="0" smtClean="0">
                <a:solidFill>
                  <a:srgbClr val="000066"/>
                </a:solidFill>
                <a:latin typeface="+mj-lt"/>
              </a:rPr>
              <a:t>Ý nghĩa</a:t>
            </a:r>
            <a:r>
              <a:rPr lang="nl-NL" sz="2000" dirty="0" smtClean="0">
                <a:solidFill>
                  <a:srgbClr val="000066"/>
                </a:solidFill>
                <a:latin typeface="+mj-lt"/>
              </a:rPr>
              <a:t>: </a:t>
            </a:r>
            <a:r>
              <a:rPr lang="en-US" sz="2000" dirty="0" err="1" smtClean="0">
                <a:solidFill>
                  <a:srgbClr val="000066"/>
                </a:solidFill>
                <a:latin typeface="+mj-lt"/>
              </a:rPr>
              <a:t>là</a:t>
            </a:r>
            <a:r>
              <a:rPr lang="en-US" sz="2000" dirty="0" smtClean="0">
                <a:solidFill>
                  <a:srgbClr val="000066"/>
                </a:solidFill>
                <a:latin typeface="+mj-lt"/>
              </a:rPr>
              <a:t> </a:t>
            </a:r>
            <a:r>
              <a:rPr lang="en-US" sz="2000" dirty="0" err="1" smtClean="0">
                <a:solidFill>
                  <a:srgbClr val="000066"/>
                </a:solidFill>
                <a:latin typeface="+mj-lt"/>
              </a:rPr>
              <a:t>sự</a:t>
            </a:r>
            <a:r>
              <a:rPr lang="en-US" sz="2000" dirty="0" smtClean="0">
                <a:solidFill>
                  <a:srgbClr val="000066"/>
                </a:solidFill>
                <a:latin typeface="+mj-lt"/>
              </a:rPr>
              <a:t> </a:t>
            </a:r>
            <a:r>
              <a:rPr lang="en-US" sz="2000" dirty="0" err="1">
                <a:solidFill>
                  <a:srgbClr val="000066"/>
                </a:solidFill>
                <a:latin typeface="+mj-lt"/>
              </a:rPr>
              <a:t>quyết</a:t>
            </a:r>
            <a:r>
              <a:rPr lang="en-US" sz="2000" dirty="0">
                <a:solidFill>
                  <a:srgbClr val="000066"/>
                </a:solidFill>
                <a:latin typeface="+mj-lt"/>
              </a:rPr>
              <a:t> </a:t>
            </a:r>
            <a:r>
              <a:rPr lang="en-US" sz="2000" dirty="0" err="1">
                <a:solidFill>
                  <a:srgbClr val="000066"/>
                </a:solidFill>
                <a:latin typeface="+mj-lt"/>
              </a:rPr>
              <a:t>tâm</a:t>
            </a:r>
            <a:r>
              <a:rPr lang="en-US" sz="2000" dirty="0">
                <a:solidFill>
                  <a:srgbClr val="000066"/>
                </a:solidFill>
                <a:latin typeface="+mj-lt"/>
              </a:rPr>
              <a:t> </a:t>
            </a:r>
            <a:r>
              <a:rPr lang="en-US" sz="2000" dirty="0" err="1">
                <a:solidFill>
                  <a:srgbClr val="000066"/>
                </a:solidFill>
                <a:latin typeface="+mj-lt"/>
              </a:rPr>
              <a:t>và</a:t>
            </a:r>
            <a:r>
              <a:rPr lang="en-US" sz="2000" dirty="0">
                <a:solidFill>
                  <a:srgbClr val="000066"/>
                </a:solidFill>
                <a:latin typeface="+mj-lt"/>
              </a:rPr>
              <a:t> </a:t>
            </a:r>
            <a:r>
              <a:rPr lang="en-US" sz="2000" dirty="0" err="1">
                <a:solidFill>
                  <a:srgbClr val="000066"/>
                </a:solidFill>
                <a:latin typeface="+mj-lt"/>
              </a:rPr>
              <a:t>hướng</a:t>
            </a:r>
            <a:r>
              <a:rPr lang="en-US" sz="2000" dirty="0">
                <a:solidFill>
                  <a:srgbClr val="000066"/>
                </a:solidFill>
                <a:latin typeface="+mj-lt"/>
              </a:rPr>
              <a:t> </a:t>
            </a:r>
            <a:r>
              <a:rPr lang="en-US" sz="2000" dirty="0" err="1">
                <a:solidFill>
                  <a:srgbClr val="000066"/>
                </a:solidFill>
                <a:latin typeface="+mj-lt"/>
              </a:rPr>
              <a:t>phấn</a:t>
            </a:r>
            <a:r>
              <a:rPr lang="en-US" sz="2000" dirty="0">
                <a:solidFill>
                  <a:srgbClr val="000066"/>
                </a:solidFill>
                <a:latin typeface="+mj-lt"/>
              </a:rPr>
              <a:t> </a:t>
            </a:r>
            <a:r>
              <a:rPr lang="en-US" sz="2000" dirty="0" err="1">
                <a:solidFill>
                  <a:srgbClr val="000066"/>
                </a:solidFill>
                <a:latin typeface="+mj-lt"/>
              </a:rPr>
              <a:t>đấu</a:t>
            </a:r>
            <a:r>
              <a:rPr lang="en-US" sz="2000" dirty="0">
                <a:solidFill>
                  <a:srgbClr val="000066"/>
                </a:solidFill>
                <a:latin typeface="+mj-lt"/>
              </a:rPr>
              <a:t> </a:t>
            </a:r>
            <a:r>
              <a:rPr lang="en-US" sz="2000" dirty="0" err="1">
                <a:solidFill>
                  <a:srgbClr val="000066"/>
                </a:solidFill>
                <a:latin typeface="+mj-lt"/>
              </a:rPr>
              <a:t>của</a:t>
            </a:r>
            <a:r>
              <a:rPr lang="en-US" sz="2000" dirty="0">
                <a:solidFill>
                  <a:srgbClr val="000066"/>
                </a:solidFill>
                <a:latin typeface="+mj-lt"/>
              </a:rPr>
              <a:t> </a:t>
            </a:r>
            <a:r>
              <a:rPr lang="en-US" sz="2000" dirty="0" err="1" smtClean="0">
                <a:solidFill>
                  <a:srgbClr val="000066"/>
                </a:solidFill>
                <a:latin typeface="+mj-lt"/>
              </a:rPr>
              <a:t>toàn</a:t>
            </a:r>
            <a:r>
              <a:rPr lang="en-US" sz="2000" dirty="0" smtClean="0">
                <a:solidFill>
                  <a:srgbClr val="000066"/>
                </a:solidFill>
                <a:latin typeface="+mj-lt"/>
              </a:rPr>
              <a:t> </a:t>
            </a:r>
            <a:r>
              <a:rPr lang="en-US" sz="2000" dirty="0" err="1" smtClean="0">
                <a:solidFill>
                  <a:srgbClr val="000066"/>
                </a:solidFill>
                <a:latin typeface="+mj-lt"/>
              </a:rPr>
              <a:t>cơ</a:t>
            </a:r>
            <a:r>
              <a:rPr lang="en-US" sz="2000" dirty="0" smtClean="0">
                <a:solidFill>
                  <a:srgbClr val="000066"/>
                </a:solidFill>
                <a:latin typeface="+mj-lt"/>
              </a:rPr>
              <a:t> </a:t>
            </a:r>
            <a:r>
              <a:rPr lang="en-US" sz="2000" dirty="0" err="1" smtClean="0">
                <a:solidFill>
                  <a:srgbClr val="000066"/>
                </a:solidFill>
                <a:latin typeface="+mj-lt"/>
              </a:rPr>
              <a:t>quan</a:t>
            </a:r>
            <a:r>
              <a:rPr lang="en-US" sz="2000" dirty="0">
                <a:solidFill>
                  <a:srgbClr val="000066"/>
                </a:solidFill>
                <a:latin typeface="+mj-lt"/>
              </a:rPr>
              <a:t> </a:t>
            </a:r>
            <a:r>
              <a:rPr lang="en-US" sz="2000" dirty="0" err="1" smtClean="0">
                <a:solidFill>
                  <a:srgbClr val="000066"/>
                </a:solidFill>
                <a:latin typeface="+mj-lt"/>
              </a:rPr>
              <a:t>nói</a:t>
            </a:r>
            <a:r>
              <a:rPr lang="en-US" sz="2000" dirty="0" smtClean="0">
                <a:solidFill>
                  <a:srgbClr val="000066"/>
                </a:solidFill>
                <a:latin typeface="+mj-lt"/>
              </a:rPr>
              <a:t> </a:t>
            </a:r>
            <a:r>
              <a:rPr lang="en-US" sz="2000" dirty="0" err="1" smtClean="0">
                <a:solidFill>
                  <a:srgbClr val="000066"/>
                </a:solidFill>
                <a:latin typeface="+mj-lt"/>
              </a:rPr>
              <a:t>chung</a:t>
            </a:r>
            <a:r>
              <a:rPr lang="en-US" sz="2000" dirty="0" smtClean="0">
                <a:solidFill>
                  <a:srgbClr val="000066"/>
                </a:solidFill>
                <a:latin typeface="+mj-lt"/>
              </a:rPr>
              <a:t> </a:t>
            </a:r>
            <a:r>
              <a:rPr lang="en-US" sz="2000" dirty="0" err="1" smtClean="0">
                <a:solidFill>
                  <a:srgbClr val="000066"/>
                </a:solidFill>
                <a:latin typeface="+mj-lt"/>
              </a:rPr>
              <a:t>và</a:t>
            </a:r>
            <a:r>
              <a:rPr lang="en-US" sz="2000" dirty="0" smtClean="0">
                <a:solidFill>
                  <a:srgbClr val="000066"/>
                </a:solidFill>
                <a:latin typeface="+mj-lt"/>
              </a:rPr>
              <a:t> </a:t>
            </a:r>
            <a:r>
              <a:rPr lang="en-US" sz="2000" dirty="0" err="1" smtClean="0">
                <a:solidFill>
                  <a:srgbClr val="000066"/>
                </a:solidFill>
                <a:latin typeface="+mj-lt"/>
              </a:rPr>
              <a:t>các</a:t>
            </a:r>
            <a:r>
              <a:rPr lang="en-US" sz="2000" dirty="0" smtClean="0">
                <a:solidFill>
                  <a:srgbClr val="000066"/>
                </a:solidFill>
                <a:latin typeface="+mj-lt"/>
              </a:rPr>
              <a:t> </a:t>
            </a:r>
            <a:r>
              <a:rPr lang="en-US" sz="2000" dirty="0" err="1" smtClean="0">
                <a:solidFill>
                  <a:srgbClr val="000066"/>
                </a:solidFill>
                <a:latin typeface="+mj-lt"/>
              </a:rPr>
              <a:t>bộ</a:t>
            </a:r>
            <a:r>
              <a:rPr lang="en-US" sz="2000" dirty="0" smtClean="0">
                <a:solidFill>
                  <a:srgbClr val="000066"/>
                </a:solidFill>
                <a:latin typeface="+mj-lt"/>
              </a:rPr>
              <a:t> </a:t>
            </a:r>
            <a:r>
              <a:rPr lang="en-US" sz="2000" dirty="0" err="1" smtClean="0">
                <a:solidFill>
                  <a:srgbClr val="000066"/>
                </a:solidFill>
                <a:latin typeface="+mj-lt"/>
              </a:rPr>
              <a:t>phận</a:t>
            </a:r>
            <a:r>
              <a:rPr lang="en-US" sz="2000" dirty="0" smtClean="0">
                <a:solidFill>
                  <a:srgbClr val="000066"/>
                </a:solidFill>
                <a:latin typeface="+mj-lt"/>
              </a:rPr>
              <a:t> </a:t>
            </a:r>
            <a:r>
              <a:rPr lang="en-US" sz="2000" dirty="0" err="1" smtClean="0">
                <a:solidFill>
                  <a:srgbClr val="000066"/>
                </a:solidFill>
                <a:latin typeface="+mj-lt"/>
              </a:rPr>
              <a:t>chuyên</a:t>
            </a:r>
            <a:r>
              <a:rPr lang="en-US" sz="2000" dirty="0" smtClean="0">
                <a:solidFill>
                  <a:srgbClr val="000066"/>
                </a:solidFill>
                <a:latin typeface="+mj-lt"/>
              </a:rPr>
              <a:t> </a:t>
            </a:r>
            <a:r>
              <a:rPr lang="en-US" sz="2000" dirty="0" err="1" smtClean="0">
                <a:solidFill>
                  <a:srgbClr val="000066"/>
                </a:solidFill>
                <a:latin typeface="+mj-lt"/>
              </a:rPr>
              <a:t>môn</a:t>
            </a:r>
            <a:r>
              <a:rPr lang="en-US" sz="2000" dirty="0" smtClean="0">
                <a:solidFill>
                  <a:srgbClr val="000066"/>
                </a:solidFill>
                <a:latin typeface="+mj-lt"/>
              </a:rPr>
              <a:t> </a:t>
            </a:r>
            <a:r>
              <a:rPr lang="en-US" sz="2000" dirty="0" err="1" smtClean="0">
                <a:solidFill>
                  <a:srgbClr val="000066"/>
                </a:solidFill>
                <a:latin typeface="+mj-lt"/>
              </a:rPr>
              <a:t>nói</a:t>
            </a:r>
            <a:r>
              <a:rPr lang="en-US" sz="2000" dirty="0" smtClean="0">
                <a:solidFill>
                  <a:srgbClr val="000066"/>
                </a:solidFill>
                <a:latin typeface="+mj-lt"/>
              </a:rPr>
              <a:t> </a:t>
            </a:r>
            <a:r>
              <a:rPr lang="en-US" sz="2000" dirty="0" err="1" smtClean="0">
                <a:solidFill>
                  <a:srgbClr val="000066"/>
                </a:solidFill>
                <a:latin typeface="+mj-lt"/>
              </a:rPr>
              <a:t>riêng</a:t>
            </a:r>
            <a:r>
              <a:rPr lang="en-US" sz="2000" dirty="0" smtClean="0">
                <a:solidFill>
                  <a:srgbClr val="000066"/>
                </a:solidFill>
                <a:latin typeface="+mj-lt"/>
              </a:rPr>
              <a:t> </a:t>
            </a:r>
            <a:r>
              <a:rPr lang="en-US" sz="2000" dirty="0" err="1" smtClean="0">
                <a:solidFill>
                  <a:srgbClr val="000066"/>
                </a:solidFill>
                <a:latin typeface="+mj-lt"/>
              </a:rPr>
              <a:t>để</a:t>
            </a:r>
            <a:r>
              <a:rPr lang="en-US" sz="2000" dirty="0" smtClean="0">
                <a:solidFill>
                  <a:srgbClr val="000066"/>
                </a:solidFill>
                <a:latin typeface="+mj-lt"/>
              </a:rPr>
              <a:t> </a:t>
            </a:r>
            <a:r>
              <a:rPr lang="en-US" sz="2000" dirty="0" err="1" smtClean="0">
                <a:solidFill>
                  <a:srgbClr val="000066"/>
                </a:solidFill>
                <a:latin typeface="+mj-lt"/>
              </a:rPr>
              <a:t>tạo</a:t>
            </a:r>
            <a:r>
              <a:rPr lang="en-US" sz="2000" dirty="0" smtClean="0">
                <a:solidFill>
                  <a:srgbClr val="000066"/>
                </a:solidFill>
                <a:latin typeface="+mj-lt"/>
              </a:rPr>
              <a:t> </a:t>
            </a:r>
            <a:r>
              <a:rPr lang="en-US" sz="2000" dirty="0" err="1" smtClean="0">
                <a:solidFill>
                  <a:srgbClr val="000066"/>
                </a:solidFill>
                <a:latin typeface="+mj-lt"/>
              </a:rPr>
              <a:t>ra</a:t>
            </a:r>
            <a:r>
              <a:rPr lang="en-US" sz="2000" dirty="0" smtClean="0">
                <a:solidFill>
                  <a:srgbClr val="000066"/>
                </a:solidFill>
                <a:latin typeface="+mj-lt"/>
              </a:rPr>
              <a:t> </a:t>
            </a:r>
            <a:r>
              <a:rPr lang="en-US" sz="2000" dirty="0" err="1" smtClean="0">
                <a:solidFill>
                  <a:srgbClr val="000066"/>
                </a:solidFill>
                <a:latin typeface="+mj-lt"/>
              </a:rPr>
              <a:t>kết</a:t>
            </a:r>
            <a:r>
              <a:rPr lang="en-US" sz="2000" dirty="0" smtClean="0">
                <a:solidFill>
                  <a:srgbClr val="000066"/>
                </a:solidFill>
                <a:latin typeface="+mj-lt"/>
              </a:rPr>
              <a:t> </a:t>
            </a:r>
            <a:r>
              <a:rPr lang="en-US" sz="2000" dirty="0" err="1" smtClean="0">
                <a:solidFill>
                  <a:srgbClr val="000066"/>
                </a:solidFill>
                <a:latin typeface="+mj-lt"/>
              </a:rPr>
              <a:t>quả</a:t>
            </a:r>
            <a:r>
              <a:rPr lang="en-US" sz="2000" dirty="0" smtClean="0">
                <a:solidFill>
                  <a:srgbClr val="000066"/>
                </a:solidFill>
                <a:latin typeface="+mj-lt"/>
              </a:rPr>
              <a:t> </a:t>
            </a:r>
            <a:r>
              <a:rPr lang="en-US" sz="2000" dirty="0" err="1" smtClean="0">
                <a:solidFill>
                  <a:srgbClr val="000066"/>
                </a:solidFill>
                <a:latin typeface="+mj-lt"/>
              </a:rPr>
              <a:t>công</a:t>
            </a:r>
            <a:r>
              <a:rPr lang="en-US" sz="2000" dirty="0" smtClean="0">
                <a:solidFill>
                  <a:srgbClr val="000066"/>
                </a:solidFill>
                <a:latin typeface="+mj-lt"/>
              </a:rPr>
              <a:t> </a:t>
            </a:r>
            <a:r>
              <a:rPr lang="en-US" sz="2000" dirty="0" err="1" smtClean="0">
                <a:solidFill>
                  <a:srgbClr val="000066"/>
                </a:solidFill>
                <a:latin typeface="+mj-lt"/>
              </a:rPr>
              <a:t>việc</a:t>
            </a:r>
            <a:r>
              <a:rPr lang="en-US" sz="2000" dirty="0" smtClean="0">
                <a:solidFill>
                  <a:srgbClr val="000066"/>
                </a:solidFill>
                <a:latin typeface="+mj-lt"/>
              </a:rPr>
              <a:t>, </a:t>
            </a:r>
            <a:r>
              <a:rPr lang="en-US" sz="2000" dirty="0" err="1" smtClean="0">
                <a:solidFill>
                  <a:srgbClr val="000066"/>
                </a:solidFill>
                <a:latin typeface="+mj-lt"/>
              </a:rPr>
              <a:t>giải</a:t>
            </a:r>
            <a:r>
              <a:rPr lang="en-US" sz="2000" dirty="0" smtClean="0">
                <a:solidFill>
                  <a:srgbClr val="000066"/>
                </a:solidFill>
                <a:latin typeface="+mj-lt"/>
              </a:rPr>
              <a:t> </a:t>
            </a:r>
            <a:r>
              <a:rPr lang="en-US" sz="2000" dirty="0" err="1" smtClean="0">
                <a:solidFill>
                  <a:srgbClr val="000066"/>
                </a:solidFill>
                <a:latin typeface="+mj-lt"/>
              </a:rPr>
              <a:t>quyết</a:t>
            </a:r>
            <a:r>
              <a:rPr lang="en-US" sz="2000" dirty="0" smtClean="0">
                <a:solidFill>
                  <a:srgbClr val="000066"/>
                </a:solidFill>
                <a:latin typeface="+mj-lt"/>
              </a:rPr>
              <a:t> </a:t>
            </a:r>
            <a:r>
              <a:rPr lang="en-US" sz="2000" dirty="0" err="1" smtClean="0">
                <a:solidFill>
                  <a:srgbClr val="000066"/>
                </a:solidFill>
                <a:latin typeface="+mj-lt"/>
              </a:rPr>
              <a:t>thủ</a:t>
            </a:r>
            <a:r>
              <a:rPr lang="en-US" sz="2000" dirty="0" smtClean="0">
                <a:solidFill>
                  <a:srgbClr val="000066"/>
                </a:solidFill>
                <a:latin typeface="+mj-lt"/>
              </a:rPr>
              <a:t> </a:t>
            </a:r>
            <a:r>
              <a:rPr lang="en-US" sz="2000" dirty="0" err="1" smtClean="0">
                <a:solidFill>
                  <a:srgbClr val="000066"/>
                </a:solidFill>
                <a:latin typeface="+mj-lt"/>
              </a:rPr>
              <a:t>tục</a:t>
            </a:r>
            <a:r>
              <a:rPr lang="en-US" sz="2000" dirty="0" smtClean="0">
                <a:solidFill>
                  <a:srgbClr val="000066"/>
                </a:solidFill>
                <a:latin typeface="+mj-lt"/>
              </a:rPr>
              <a:t> </a:t>
            </a:r>
            <a:r>
              <a:rPr lang="en-US" sz="2000" dirty="0" err="1" smtClean="0">
                <a:solidFill>
                  <a:srgbClr val="000066"/>
                </a:solidFill>
                <a:latin typeface="+mj-lt"/>
              </a:rPr>
              <a:t>hành</a:t>
            </a:r>
            <a:r>
              <a:rPr lang="en-US" sz="2000" dirty="0" smtClean="0">
                <a:solidFill>
                  <a:srgbClr val="000066"/>
                </a:solidFill>
                <a:latin typeface="+mj-lt"/>
              </a:rPr>
              <a:t> </a:t>
            </a:r>
            <a:r>
              <a:rPr lang="en-US" sz="2000" dirty="0" err="1" smtClean="0">
                <a:solidFill>
                  <a:srgbClr val="000066"/>
                </a:solidFill>
                <a:latin typeface="+mj-lt"/>
              </a:rPr>
              <a:t>chính</a:t>
            </a:r>
            <a:r>
              <a:rPr lang="en-US" sz="2000" dirty="0" smtClean="0">
                <a:solidFill>
                  <a:srgbClr val="000066"/>
                </a:solidFill>
                <a:latin typeface="+mj-lt"/>
              </a:rPr>
              <a:t> </a:t>
            </a:r>
            <a:r>
              <a:rPr lang="en-US" sz="2000" dirty="0" err="1" smtClean="0">
                <a:solidFill>
                  <a:srgbClr val="000066"/>
                </a:solidFill>
                <a:latin typeface="+mj-lt"/>
              </a:rPr>
              <a:t>đạt</a:t>
            </a:r>
            <a:r>
              <a:rPr lang="en-US" sz="2000" dirty="0" smtClean="0">
                <a:solidFill>
                  <a:srgbClr val="000066"/>
                </a:solidFill>
                <a:latin typeface="+mj-lt"/>
              </a:rPr>
              <a:t> </a:t>
            </a:r>
            <a:r>
              <a:rPr lang="en-US" sz="2000" dirty="0" err="1" smtClean="0">
                <a:solidFill>
                  <a:srgbClr val="000066"/>
                </a:solidFill>
                <a:latin typeface="+mj-lt"/>
              </a:rPr>
              <a:t>hiệu</a:t>
            </a:r>
            <a:r>
              <a:rPr lang="en-US" sz="2000" dirty="0" smtClean="0">
                <a:solidFill>
                  <a:srgbClr val="000066"/>
                </a:solidFill>
                <a:latin typeface="+mj-lt"/>
              </a:rPr>
              <a:t> </a:t>
            </a:r>
            <a:r>
              <a:rPr lang="en-US" sz="2000" dirty="0" err="1" smtClean="0">
                <a:solidFill>
                  <a:srgbClr val="000066"/>
                </a:solidFill>
                <a:latin typeface="+mj-lt"/>
              </a:rPr>
              <a:t>quả</a:t>
            </a:r>
            <a:r>
              <a:rPr lang="en-US" sz="2000" dirty="0" smtClean="0">
                <a:solidFill>
                  <a:srgbClr val="000066"/>
                </a:solidFill>
                <a:latin typeface="+mj-lt"/>
              </a:rPr>
              <a:t> </a:t>
            </a:r>
            <a:r>
              <a:rPr lang="en-US" sz="2000" dirty="0" err="1" smtClean="0">
                <a:solidFill>
                  <a:srgbClr val="000066"/>
                </a:solidFill>
                <a:latin typeface="+mj-lt"/>
              </a:rPr>
              <a:t>cao</a:t>
            </a:r>
            <a:r>
              <a:rPr lang="en-US" sz="2000" dirty="0" smtClean="0">
                <a:solidFill>
                  <a:srgbClr val="000066"/>
                </a:solidFill>
                <a:latin typeface="+mj-lt"/>
              </a:rPr>
              <a:t> </a:t>
            </a:r>
            <a:r>
              <a:rPr lang="en-US" sz="2000" dirty="0" err="1" smtClean="0">
                <a:solidFill>
                  <a:srgbClr val="000066"/>
                </a:solidFill>
                <a:latin typeface="+mj-lt"/>
              </a:rPr>
              <a:t>hơn</a:t>
            </a:r>
            <a:r>
              <a:rPr lang="en-US" sz="2000" dirty="0" smtClean="0">
                <a:solidFill>
                  <a:srgbClr val="000066"/>
                </a:solidFill>
                <a:latin typeface="+mj-lt"/>
              </a:rPr>
              <a:t>.</a:t>
            </a:r>
            <a:endParaRPr lang="nl-NL" sz="2000" dirty="0" smtClean="0">
              <a:solidFill>
                <a:srgbClr val="000066"/>
              </a:solidFill>
              <a:latin typeface="+mj-lt"/>
            </a:endParaRPr>
          </a:p>
          <a:p>
            <a:pPr algn="just">
              <a:spcBef>
                <a:spcPct val="50000"/>
              </a:spcBef>
              <a:defRPr/>
            </a:pPr>
            <a:r>
              <a:rPr lang="en-US" sz="2000" b="1" dirty="0" err="1" smtClean="0">
                <a:solidFill>
                  <a:srgbClr val="000066"/>
                </a:solidFill>
                <a:latin typeface="+mj-lt"/>
              </a:rPr>
              <a:t>Phương</a:t>
            </a:r>
            <a:r>
              <a:rPr lang="en-US" sz="2000" b="1" dirty="0" smtClean="0">
                <a:solidFill>
                  <a:srgbClr val="000066"/>
                </a:solidFill>
                <a:latin typeface="+mj-lt"/>
              </a:rPr>
              <a:t> </a:t>
            </a:r>
            <a:r>
              <a:rPr lang="en-US" sz="2000" b="1" dirty="0" err="1">
                <a:solidFill>
                  <a:srgbClr val="000066"/>
                </a:solidFill>
                <a:latin typeface="+mj-lt"/>
              </a:rPr>
              <a:t>pháp</a:t>
            </a:r>
            <a:r>
              <a:rPr lang="en-US" sz="2000" b="1" dirty="0">
                <a:solidFill>
                  <a:srgbClr val="000066"/>
                </a:solidFill>
                <a:latin typeface="+mj-lt"/>
              </a:rPr>
              <a:t> </a:t>
            </a:r>
            <a:r>
              <a:rPr lang="en-US" sz="2000" b="1" dirty="0" err="1">
                <a:solidFill>
                  <a:srgbClr val="000066"/>
                </a:solidFill>
                <a:latin typeface="+mj-lt"/>
              </a:rPr>
              <a:t>áp</a:t>
            </a:r>
            <a:r>
              <a:rPr lang="en-US" sz="2000" b="1" dirty="0">
                <a:solidFill>
                  <a:srgbClr val="000066"/>
                </a:solidFill>
                <a:latin typeface="+mj-lt"/>
              </a:rPr>
              <a:t> </a:t>
            </a:r>
            <a:r>
              <a:rPr lang="en-US" sz="2000" b="1" dirty="0" err="1">
                <a:solidFill>
                  <a:srgbClr val="000066"/>
                </a:solidFill>
                <a:latin typeface="+mj-lt"/>
              </a:rPr>
              <a:t>dụng</a:t>
            </a:r>
            <a:r>
              <a:rPr lang="en-US" sz="2000" b="1" dirty="0">
                <a:solidFill>
                  <a:srgbClr val="000066"/>
                </a:solidFill>
                <a:latin typeface="+mj-lt"/>
              </a:rPr>
              <a:t>:</a:t>
            </a:r>
            <a:r>
              <a:rPr lang="en-US" sz="2000" dirty="0">
                <a:solidFill>
                  <a:srgbClr val="000066"/>
                </a:solidFill>
                <a:latin typeface="+mj-lt"/>
              </a:rPr>
              <a:t> </a:t>
            </a:r>
          </a:p>
          <a:p>
            <a:pPr algn="just">
              <a:spcBef>
                <a:spcPct val="50000"/>
              </a:spcBef>
              <a:defRPr/>
            </a:pPr>
            <a:r>
              <a:rPr lang="en-US" sz="2000" dirty="0" smtClean="0">
                <a:solidFill>
                  <a:srgbClr val="000066"/>
                </a:solidFill>
                <a:latin typeface="+mj-lt"/>
              </a:rPr>
              <a:t>- In </a:t>
            </a:r>
            <a:r>
              <a:rPr lang="en-US" sz="2000" dirty="0" err="1">
                <a:solidFill>
                  <a:srgbClr val="000066"/>
                </a:solidFill>
                <a:latin typeface="+mj-lt"/>
              </a:rPr>
              <a:t>Mục</a:t>
            </a:r>
            <a:r>
              <a:rPr lang="en-US" sz="2000" dirty="0">
                <a:solidFill>
                  <a:srgbClr val="000066"/>
                </a:solidFill>
                <a:latin typeface="+mj-lt"/>
              </a:rPr>
              <a:t> </a:t>
            </a:r>
            <a:r>
              <a:rPr lang="en-US" sz="2000" dirty="0" err="1">
                <a:solidFill>
                  <a:srgbClr val="000066"/>
                </a:solidFill>
                <a:latin typeface="+mj-lt"/>
              </a:rPr>
              <a:t>tiêu</a:t>
            </a:r>
            <a:r>
              <a:rPr lang="en-US" sz="2000" dirty="0">
                <a:solidFill>
                  <a:srgbClr val="000066"/>
                </a:solidFill>
                <a:latin typeface="+mj-lt"/>
              </a:rPr>
              <a:t> </a:t>
            </a:r>
            <a:r>
              <a:rPr lang="en-US" sz="2000" dirty="0" err="1">
                <a:solidFill>
                  <a:srgbClr val="000066"/>
                </a:solidFill>
                <a:latin typeface="+mj-lt"/>
              </a:rPr>
              <a:t>chất</a:t>
            </a:r>
            <a:r>
              <a:rPr lang="en-US" sz="2000" dirty="0">
                <a:solidFill>
                  <a:srgbClr val="000066"/>
                </a:solidFill>
                <a:latin typeface="+mj-lt"/>
              </a:rPr>
              <a:t> </a:t>
            </a:r>
            <a:r>
              <a:rPr lang="en-US" sz="2000" dirty="0" err="1">
                <a:solidFill>
                  <a:srgbClr val="000066"/>
                </a:solidFill>
                <a:latin typeface="+mj-lt"/>
              </a:rPr>
              <a:t>lượng</a:t>
            </a:r>
            <a:r>
              <a:rPr lang="en-US" sz="2000" dirty="0">
                <a:solidFill>
                  <a:srgbClr val="000066"/>
                </a:solidFill>
                <a:latin typeface="+mj-lt"/>
              </a:rPr>
              <a:t> </a:t>
            </a:r>
            <a:r>
              <a:rPr lang="en-US" sz="2000" dirty="0" err="1">
                <a:solidFill>
                  <a:srgbClr val="000066"/>
                </a:solidFill>
                <a:latin typeface="+mj-lt"/>
              </a:rPr>
              <a:t>khổ</a:t>
            </a:r>
            <a:r>
              <a:rPr lang="en-US" sz="2000" dirty="0">
                <a:solidFill>
                  <a:srgbClr val="000066"/>
                </a:solidFill>
                <a:latin typeface="+mj-lt"/>
              </a:rPr>
              <a:t> </a:t>
            </a:r>
            <a:r>
              <a:rPr lang="en-US" sz="2000" dirty="0" smtClean="0">
                <a:solidFill>
                  <a:srgbClr val="000066"/>
                </a:solidFill>
                <a:latin typeface="+mj-lt"/>
              </a:rPr>
              <a:t>A3 (</a:t>
            </a:r>
            <a:r>
              <a:rPr lang="en-US" sz="2000" dirty="0" err="1" smtClean="0">
                <a:solidFill>
                  <a:srgbClr val="000066"/>
                </a:solidFill>
                <a:latin typeface="+mj-lt"/>
              </a:rPr>
              <a:t>đóng</a:t>
            </a:r>
            <a:r>
              <a:rPr lang="en-US" sz="2000" dirty="0" smtClean="0">
                <a:solidFill>
                  <a:srgbClr val="000066"/>
                </a:solidFill>
                <a:latin typeface="+mj-lt"/>
              </a:rPr>
              <a:t> </a:t>
            </a:r>
            <a:r>
              <a:rPr lang="en-US" sz="2000" dirty="0" err="1">
                <a:solidFill>
                  <a:srgbClr val="000066"/>
                </a:solidFill>
                <a:latin typeface="+mj-lt"/>
              </a:rPr>
              <a:t>khung</a:t>
            </a:r>
            <a:r>
              <a:rPr lang="en-US" sz="2000" dirty="0">
                <a:solidFill>
                  <a:srgbClr val="000066"/>
                </a:solidFill>
                <a:latin typeface="+mj-lt"/>
              </a:rPr>
              <a:t> </a:t>
            </a:r>
            <a:r>
              <a:rPr lang="en-US" sz="2000" dirty="0" err="1">
                <a:solidFill>
                  <a:srgbClr val="000066"/>
                </a:solidFill>
                <a:latin typeface="+mj-lt"/>
              </a:rPr>
              <a:t>nếu</a:t>
            </a:r>
            <a:r>
              <a:rPr lang="en-US" sz="2000" dirty="0">
                <a:solidFill>
                  <a:srgbClr val="000066"/>
                </a:solidFill>
                <a:latin typeface="+mj-lt"/>
              </a:rPr>
              <a:t> </a:t>
            </a:r>
            <a:r>
              <a:rPr lang="en-US" sz="2000" dirty="0" err="1" smtClean="0">
                <a:solidFill>
                  <a:srgbClr val="000066"/>
                </a:solidFill>
                <a:latin typeface="+mj-lt"/>
              </a:rPr>
              <a:t>cần</a:t>
            </a:r>
            <a:r>
              <a:rPr lang="en-US" sz="2000" dirty="0" smtClean="0">
                <a:solidFill>
                  <a:srgbClr val="000066"/>
                </a:solidFill>
                <a:latin typeface="+mj-lt"/>
              </a:rPr>
              <a:t>), </a:t>
            </a:r>
            <a:r>
              <a:rPr lang="en-US" sz="2000" dirty="0" err="1">
                <a:solidFill>
                  <a:srgbClr val="000066"/>
                </a:solidFill>
                <a:latin typeface="+mj-lt"/>
              </a:rPr>
              <a:t>treo</a:t>
            </a:r>
            <a:r>
              <a:rPr lang="en-US" sz="2000" dirty="0">
                <a:solidFill>
                  <a:srgbClr val="000066"/>
                </a:solidFill>
                <a:latin typeface="+mj-lt"/>
              </a:rPr>
              <a:t> </a:t>
            </a:r>
            <a:r>
              <a:rPr lang="en-US" sz="2000" dirty="0" err="1">
                <a:solidFill>
                  <a:srgbClr val="000066"/>
                </a:solidFill>
                <a:latin typeface="+mj-lt"/>
              </a:rPr>
              <a:t>mục</a:t>
            </a:r>
            <a:r>
              <a:rPr lang="en-US" sz="2000" dirty="0">
                <a:solidFill>
                  <a:srgbClr val="000066"/>
                </a:solidFill>
                <a:latin typeface="+mj-lt"/>
              </a:rPr>
              <a:t> </a:t>
            </a:r>
            <a:r>
              <a:rPr lang="en-US" sz="2000" dirty="0" err="1">
                <a:solidFill>
                  <a:srgbClr val="000066"/>
                </a:solidFill>
                <a:latin typeface="+mj-lt"/>
              </a:rPr>
              <a:t>tiêu</a:t>
            </a:r>
            <a:r>
              <a:rPr lang="en-US" sz="2000" dirty="0">
                <a:solidFill>
                  <a:srgbClr val="000066"/>
                </a:solidFill>
                <a:latin typeface="+mj-lt"/>
              </a:rPr>
              <a:t> </a:t>
            </a:r>
            <a:r>
              <a:rPr lang="en-US" sz="2000" dirty="0" err="1">
                <a:solidFill>
                  <a:srgbClr val="000066"/>
                </a:solidFill>
                <a:latin typeface="+mj-lt"/>
              </a:rPr>
              <a:t>tại</a:t>
            </a:r>
            <a:r>
              <a:rPr lang="en-US" sz="2000" dirty="0">
                <a:solidFill>
                  <a:srgbClr val="000066"/>
                </a:solidFill>
                <a:latin typeface="+mj-lt"/>
              </a:rPr>
              <a:t> </a:t>
            </a:r>
            <a:r>
              <a:rPr lang="en-US" sz="2000" dirty="0" err="1">
                <a:solidFill>
                  <a:srgbClr val="000066"/>
                </a:solidFill>
                <a:latin typeface="+mj-lt"/>
              </a:rPr>
              <a:t>các</a:t>
            </a:r>
            <a:r>
              <a:rPr lang="en-US" sz="2000" dirty="0">
                <a:solidFill>
                  <a:srgbClr val="000066"/>
                </a:solidFill>
                <a:latin typeface="+mj-lt"/>
              </a:rPr>
              <a:t> </a:t>
            </a:r>
            <a:r>
              <a:rPr lang="en-US" sz="2000" dirty="0" err="1" smtClean="0">
                <a:solidFill>
                  <a:srgbClr val="000066"/>
                </a:solidFill>
                <a:latin typeface="+mj-lt"/>
              </a:rPr>
              <a:t>bộ</a:t>
            </a:r>
            <a:r>
              <a:rPr lang="en-US" sz="2000" dirty="0" smtClean="0">
                <a:solidFill>
                  <a:srgbClr val="000066"/>
                </a:solidFill>
                <a:latin typeface="+mj-lt"/>
              </a:rPr>
              <a:t> </a:t>
            </a:r>
            <a:r>
              <a:rPr lang="en-US" sz="2000" dirty="0" err="1" smtClean="0">
                <a:solidFill>
                  <a:srgbClr val="000066"/>
                </a:solidFill>
                <a:latin typeface="+mj-lt"/>
              </a:rPr>
              <a:t>phận</a:t>
            </a:r>
            <a:r>
              <a:rPr lang="en-US" sz="2000" dirty="0" smtClean="0">
                <a:solidFill>
                  <a:srgbClr val="000066"/>
                </a:solidFill>
                <a:latin typeface="+mj-lt"/>
              </a:rPr>
              <a:t> </a:t>
            </a:r>
            <a:r>
              <a:rPr lang="en-US" sz="2000" dirty="0" err="1" smtClean="0">
                <a:solidFill>
                  <a:srgbClr val="000066"/>
                </a:solidFill>
                <a:latin typeface="+mj-lt"/>
              </a:rPr>
              <a:t>chuyên</a:t>
            </a:r>
            <a:r>
              <a:rPr lang="en-US" sz="2000" dirty="0" smtClean="0">
                <a:solidFill>
                  <a:srgbClr val="000066"/>
                </a:solidFill>
                <a:latin typeface="+mj-lt"/>
              </a:rPr>
              <a:t> </a:t>
            </a:r>
            <a:r>
              <a:rPr lang="en-US" sz="2000" dirty="0" err="1">
                <a:solidFill>
                  <a:srgbClr val="000066"/>
                </a:solidFill>
                <a:latin typeface="+mj-lt"/>
              </a:rPr>
              <a:t>môn</a:t>
            </a:r>
            <a:r>
              <a:rPr lang="en-US" sz="2000" dirty="0">
                <a:solidFill>
                  <a:srgbClr val="000066"/>
                </a:solidFill>
                <a:latin typeface="+mj-lt"/>
              </a:rPr>
              <a:t>. </a:t>
            </a:r>
          </a:p>
          <a:p>
            <a:pPr algn="just">
              <a:spcBef>
                <a:spcPct val="50000"/>
              </a:spcBef>
              <a:defRPr/>
            </a:pPr>
            <a:r>
              <a:rPr lang="en-US" sz="2000" dirty="0" smtClean="0">
                <a:solidFill>
                  <a:srgbClr val="000066"/>
                </a:solidFill>
                <a:latin typeface="+mj-lt"/>
              </a:rPr>
              <a:t>- </a:t>
            </a:r>
            <a:r>
              <a:rPr lang="en-US" sz="2000" dirty="0" err="1" smtClean="0">
                <a:solidFill>
                  <a:srgbClr val="000066"/>
                </a:solidFill>
                <a:latin typeface="+mj-lt"/>
              </a:rPr>
              <a:t>Tổ</a:t>
            </a:r>
            <a:r>
              <a:rPr lang="en-US" sz="2000" dirty="0" smtClean="0">
                <a:solidFill>
                  <a:srgbClr val="000066"/>
                </a:solidFill>
                <a:latin typeface="+mj-lt"/>
              </a:rPr>
              <a:t> </a:t>
            </a:r>
            <a:r>
              <a:rPr lang="en-US" sz="2000" dirty="0" err="1">
                <a:solidFill>
                  <a:srgbClr val="000066"/>
                </a:solidFill>
                <a:latin typeface="+mj-lt"/>
              </a:rPr>
              <a:t>chức</a:t>
            </a:r>
            <a:r>
              <a:rPr lang="en-US" sz="2000" dirty="0">
                <a:solidFill>
                  <a:srgbClr val="000066"/>
                </a:solidFill>
                <a:latin typeface="+mj-lt"/>
              </a:rPr>
              <a:t> </a:t>
            </a:r>
            <a:r>
              <a:rPr lang="en-US" sz="2000" dirty="0" err="1" smtClean="0">
                <a:solidFill>
                  <a:srgbClr val="000066"/>
                </a:solidFill>
                <a:latin typeface="+mj-lt"/>
              </a:rPr>
              <a:t>triển</a:t>
            </a:r>
            <a:r>
              <a:rPr lang="en-US" sz="2000" dirty="0" smtClean="0">
                <a:solidFill>
                  <a:srgbClr val="000066"/>
                </a:solidFill>
                <a:latin typeface="+mj-lt"/>
              </a:rPr>
              <a:t> </a:t>
            </a:r>
            <a:r>
              <a:rPr lang="en-US" sz="2000" dirty="0" err="1" smtClean="0">
                <a:solidFill>
                  <a:srgbClr val="000066"/>
                </a:solidFill>
                <a:latin typeface="+mj-lt"/>
              </a:rPr>
              <a:t>khai</a:t>
            </a:r>
            <a:r>
              <a:rPr lang="en-US" sz="2000" dirty="0" smtClean="0">
                <a:solidFill>
                  <a:srgbClr val="000066"/>
                </a:solidFill>
                <a:latin typeface="+mj-lt"/>
              </a:rPr>
              <a:t> </a:t>
            </a:r>
            <a:r>
              <a:rPr lang="en-US" sz="2000" dirty="0" err="1">
                <a:solidFill>
                  <a:srgbClr val="000066"/>
                </a:solidFill>
                <a:latin typeface="+mj-lt"/>
              </a:rPr>
              <a:t>thực</a:t>
            </a:r>
            <a:r>
              <a:rPr lang="en-US" sz="2000" dirty="0">
                <a:solidFill>
                  <a:srgbClr val="000066"/>
                </a:solidFill>
                <a:latin typeface="+mj-lt"/>
              </a:rPr>
              <a:t> </a:t>
            </a:r>
            <a:r>
              <a:rPr lang="en-US" sz="2000" dirty="0" err="1">
                <a:solidFill>
                  <a:srgbClr val="000066"/>
                </a:solidFill>
                <a:latin typeface="+mj-lt"/>
              </a:rPr>
              <a:t>hiện</a:t>
            </a:r>
            <a:r>
              <a:rPr lang="en-US" sz="2000" dirty="0">
                <a:solidFill>
                  <a:srgbClr val="000066"/>
                </a:solidFill>
                <a:latin typeface="+mj-lt"/>
              </a:rPr>
              <a:t> </a:t>
            </a:r>
            <a:r>
              <a:rPr lang="en-US" sz="2000" dirty="0" err="1">
                <a:solidFill>
                  <a:srgbClr val="000066"/>
                </a:solidFill>
                <a:latin typeface="+mj-lt"/>
              </a:rPr>
              <a:t>và</a:t>
            </a:r>
            <a:r>
              <a:rPr lang="en-US" sz="2000" dirty="0">
                <a:solidFill>
                  <a:srgbClr val="000066"/>
                </a:solidFill>
                <a:latin typeface="+mj-lt"/>
              </a:rPr>
              <a:t> </a:t>
            </a:r>
            <a:r>
              <a:rPr lang="en-US" sz="2000" dirty="0" err="1">
                <a:solidFill>
                  <a:srgbClr val="000066"/>
                </a:solidFill>
                <a:latin typeface="+mj-lt"/>
              </a:rPr>
              <a:t>định</a:t>
            </a:r>
            <a:r>
              <a:rPr lang="en-US" sz="2000" dirty="0">
                <a:solidFill>
                  <a:srgbClr val="000066"/>
                </a:solidFill>
                <a:latin typeface="+mj-lt"/>
              </a:rPr>
              <a:t> </a:t>
            </a:r>
            <a:r>
              <a:rPr lang="en-US" sz="2000" dirty="0" err="1">
                <a:solidFill>
                  <a:srgbClr val="000066"/>
                </a:solidFill>
                <a:latin typeface="+mj-lt"/>
              </a:rPr>
              <a:t>kỳ</a:t>
            </a:r>
            <a:r>
              <a:rPr lang="en-US" sz="2000" dirty="0">
                <a:solidFill>
                  <a:srgbClr val="000066"/>
                </a:solidFill>
                <a:latin typeface="+mj-lt"/>
              </a:rPr>
              <a:t> </a:t>
            </a:r>
            <a:r>
              <a:rPr lang="en-US" sz="2000" dirty="0" err="1">
                <a:solidFill>
                  <a:srgbClr val="000066"/>
                </a:solidFill>
                <a:latin typeface="+mj-lt"/>
              </a:rPr>
              <a:t>lập</a:t>
            </a:r>
            <a:r>
              <a:rPr lang="en-US" sz="2000" dirty="0">
                <a:solidFill>
                  <a:srgbClr val="000066"/>
                </a:solidFill>
                <a:latin typeface="+mj-lt"/>
              </a:rPr>
              <a:t> </a:t>
            </a:r>
            <a:r>
              <a:rPr lang="en-US" sz="2000" dirty="0" err="1">
                <a:solidFill>
                  <a:srgbClr val="000066"/>
                </a:solidFill>
                <a:latin typeface="+mj-lt"/>
              </a:rPr>
              <a:t>báo</a:t>
            </a:r>
            <a:r>
              <a:rPr lang="en-US" sz="2000" dirty="0">
                <a:solidFill>
                  <a:srgbClr val="000066"/>
                </a:solidFill>
                <a:latin typeface="+mj-lt"/>
              </a:rPr>
              <a:t> </a:t>
            </a:r>
            <a:r>
              <a:rPr lang="en-US" sz="2000" dirty="0" err="1">
                <a:solidFill>
                  <a:srgbClr val="000066"/>
                </a:solidFill>
                <a:latin typeface="+mj-lt"/>
              </a:rPr>
              <a:t>cáo</a:t>
            </a:r>
            <a:r>
              <a:rPr lang="en-US" sz="2000" dirty="0">
                <a:solidFill>
                  <a:srgbClr val="000066"/>
                </a:solidFill>
                <a:latin typeface="+mj-lt"/>
              </a:rPr>
              <a:t> </a:t>
            </a:r>
            <a:r>
              <a:rPr lang="en-US" sz="2000" dirty="0" err="1" smtClean="0">
                <a:solidFill>
                  <a:srgbClr val="000066"/>
                </a:solidFill>
                <a:latin typeface="+mj-lt"/>
              </a:rPr>
              <a:t>đánh</a:t>
            </a:r>
            <a:r>
              <a:rPr lang="en-US" sz="2000" dirty="0" smtClean="0">
                <a:solidFill>
                  <a:srgbClr val="000066"/>
                </a:solidFill>
                <a:latin typeface="+mj-lt"/>
              </a:rPr>
              <a:t> </a:t>
            </a:r>
            <a:r>
              <a:rPr lang="en-US" sz="2000" dirty="0" err="1" smtClean="0">
                <a:solidFill>
                  <a:srgbClr val="000066"/>
                </a:solidFill>
                <a:latin typeface="+mj-lt"/>
              </a:rPr>
              <a:t>giá</a:t>
            </a:r>
            <a:r>
              <a:rPr lang="en-US" sz="2000" dirty="0" smtClean="0">
                <a:solidFill>
                  <a:srgbClr val="000066"/>
                </a:solidFill>
                <a:latin typeface="+mj-lt"/>
              </a:rPr>
              <a:t> </a:t>
            </a:r>
            <a:r>
              <a:rPr lang="en-US" sz="2000" dirty="0" err="1" smtClean="0">
                <a:solidFill>
                  <a:srgbClr val="000066"/>
                </a:solidFill>
                <a:latin typeface="+mj-lt"/>
              </a:rPr>
              <a:t>tình</a:t>
            </a:r>
            <a:r>
              <a:rPr lang="en-US" sz="2000" dirty="0" smtClean="0">
                <a:solidFill>
                  <a:srgbClr val="000066"/>
                </a:solidFill>
                <a:latin typeface="+mj-lt"/>
              </a:rPr>
              <a:t> </a:t>
            </a:r>
            <a:r>
              <a:rPr lang="en-US" sz="2000" dirty="0" err="1">
                <a:solidFill>
                  <a:srgbClr val="000066"/>
                </a:solidFill>
                <a:latin typeface="+mj-lt"/>
              </a:rPr>
              <a:t>hình</a:t>
            </a:r>
            <a:r>
              <a:rPr lang="en-US" sz="2000" dirty="0">
                <a:solidFill>
                  <a:srgbClr val="000066"/>
                </a:solidFill>
                <a:latin typeface="+mj-lt"/>
              </a:rPr>
              <a:t> </a:t>
            </a:r>
            <a:r>
              <a:rPr lang="en-US" sz="2000" dirty="0" err="1">
                <a:solidFill>
                  <a:srgbClr val="000066"/>
                </a:solidFill>
                <a:latin typeface="+mj-lt"/>
              </a:rPr>
              <a:t>thực</a:t>
            </a:r>
            <a:r>
              <a:rPr lang="en-US" sz="2000" dirty="0">
                <a:solidFill>
                  <a:srgbClr val="000066"/>
                </a:solidFill>
                <a:latin typeface="+mj-lt"/>
              </a:rPr>
              <a:t> </a:t>
            </a:r>
            <a:r>
              <a:rPr lang="en-US" sz="2000" dirty="0" err="1">
                <a:solidFill>
                  <a:srgbClr val="000066"/>
                </a:solidFill>
                <a:latin typeface="+mj-lt"/>
              </a:rPr>
              <a:t>hiện</a:t>
            </a:r>
            <a:r>
              <a:rPr lang="en-US" sz="2000" dirty="0">
                <a:solidFill>
                  <a:srgbClr val="000066"/>
                </a:solidFill>
                <a:latin typeface="+mj-lt"/>
              </a:rPr>
              <a:t> </a:t>
            </a:r>
            <a:r>
              <a:rPr lang="en-US" sz="2000" dirty="0" err="1">
                <a:solidFill>
                  <a:srgbClr val="000066"/>
                </a:solidFill>
                <a:latin typeface="+mj-lt"/>
              </a:rPr>
              <a:t>mục</a:t>
            </a:r>
            <a:r>
              <a:rPr lang="en-US" sz="2000" dirty="0">
                <a:solidFill>
                  <a:srgbClr val="000066"/>
                </a:solidFill>
                <a:latin typeface="+mj-lt"/>
              </a:rPr>
              <a:t> </a:t>
            </a:r>
            <a:r>
              <a:rPr lang="en-US" sz="2000" dirty="0" err="1">
                <a:solidFill>
                  <a:srgbClr val="000066"/>
                </a:solidFill>
                <a:latin typeface="+mj-lt"/>
              </a:rPr>
              <a:t>tiêu</a:t>
            </a:r>
            <a:r>
              <a:rPr lang="en-US" sz="2000" dirty="0">
                <a:solidFill>
                  <a:srgbClr val="000066"/>
                </a:solidFill>
                <a:latin typeface="+mj-lt"/>
              </a:rPr>
              <a:t> </a:t>
            </a:r>
            <a:r>
              <a:rPr lang="en-US" sz="2000" dirty="0" err="1">
                <a:solidFill>
                  <a:srgbClr val="000066"/>
                </a:solidFill>
                <a:latin typeface="+mj-lt"/>
              </a:rPr>
              <a:t>chất</a:t>
            </a:r>
            <a:r>
              <a:rPr lang="en-US" sz="2000" dirty="0">
                <a:solidFill>
                  <a:srgbClr val="000066"/>
                </a:solidFill>
                <a:latin typeface="+mj-lt"/>
              </a:rPr>
              <a:t> </a:t>
            </a:r>
            <a:r>
              <a:rPr lang="en-US" sz="2000" dirty="0" err="1">
                <a:solidFill>
                  <a:srgbClr val="000066"/>
                </a:solidFill>
                <a:latin typeface="+mj-lt"/>
              </a:rPr>
              <a:t>lượng</a:t>
            </a:r>
            <a:r>
              <a:rPr lang="en-US" sz="2000" dirty="0">
                <a:solidFill>
                  <a:srgbClr val="000066"/>
                </a:solidFill>
                <a:latin typeface="+mj-lt"/>
              </a:rPr>
              <a:t> </a:t>
            </a:r>
            <a:r>
              <a:rPr lang="en-US" sz="2000" dirty="0" err="1" smtClean="0">
                <a:solidFill>
                  <a:srgbClr val="000066"/>
                </a:solidFill>
                <a:latin typeface="+mj-lt"/>
              </a:rPr>
              <a:t>theo</a:t>
            </a:r>
            <a:r>
              <a:rPr lang="en-US" sz="2000" dirty="0" smtClean="0">
                <a:solidFill>
                  <a:srgbClr val="000066"/>
                </a:solidFill>
                <a:latin typeface="+mj-lt"/>
              </a:rPr>
              <a:t> BM-01-03 (QT-01). </a:t>
            </a:r>
            <a:endParaRPr lang="en-US" sz="2000" dirty="0">
              <a:solidFill>
                <a:srgbClr val="000066"/>
              </a:solidFill>
              <a:latin typeface="+mj-lt"/>
            </a:endParaRPr>
          </a:p>
          <a:p>
            <a:pPr>
              <a:spcBef>
                <a:spcPct val="50000"/>
              </a:spcBef>
              <a:defRPr/>
            </a:pPr>
            <a:endParaRPr lang="en-US" sz="2200" dirty="0" smtClean="0">
              <a:solidFill>
                <a:schemeClr val="accent2"/>
              </a:solidFill>
              <a:latin typeface="Times New Roman" pitchFamily="18" charset="0"/>
            </a:endParaRPr>
          </a:p>
        </p:txBody>
      </p:sp>
      <p:pic>
        <p:nvPicPr>
          <p:cNvPr id="71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5950" y="4797425"/>
            <a:ext cx="3148013"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43"/>
          <p:cNvSpPr txBox="1">
            <a:spLocks noChangeArrowheads="1"/>
          </p:cNvSpPr>
          <p:nvPr/>
        </p:nvSpPr>
        <p:spPr bwMode="auto">
          <a:xfrm>
            <a:off x="1202731" y="226704"/>
            <a:ext cx="69103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ctr">
              <a:spcBef>
                <a:spcPct val="50000"/>
              </a:spcBef>
            </a:pPr>
            <a:r>
              <a:rPr lang="en-US" sz="2200" b="1" dirty="0">
                <a:solidFill>
                  <a:srgbClr val="000066"/>
                </a:solidFill>
                <a:latin typeface="Times New Roman" pitchFamily="18" charset="0"/>
              </a:rPr>
              <a:t>BƯỚC </a:t>
            </a:r>
            <a:r>
              <a:rPr lang="en-US" sz="2200" b="1" dirty="0" smtClean="0">
                <a:solidFill>
                  <a:srgbClr val="000066"/>
                </a:solidFill>
                <a:latin typeface="Times New Roman" pitchFamily="18" charset="0"/>
              </a:rPr>
              <a:t>2: </a:t>
            </a:r>
            <a:r>
              <a:rPr lang="en-US" sz="2200" dirty="0" smtClean="0">
                <a:solidFill>
                  <a:srgbClr val="000066"/>
                </a:solidFill>
                <a:latin typeface="Times New Roman" pitchFamily="18" charset="0"/>
              </a:rPr>
              <a:t>BAN HÀNH VÀ ÁP DỤNG TÀI LIỆU HỆ THỐNG QUẢN LÝ CHẤT LƯỢNG </a:t>
            </a:r>
            <a:endParaRPr lang="en-US" sz="2200" dirty="0">
              <a:solidFill>
                <a:srgbClr val="000066"/>
              </a:solidFill>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317500" y="952500"/>
            <a:ext cx="85344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36588" indent="-636588" algn="just">
              <a:lnSpc>
                <a:spcPct val="125000"/>
              </a:lnSpc>
              <a:spcAft>
                <a:spcPct val="25000"/>
              </a:spcAft>
              <a:buFont typeface="CommonBullets" pitchFamily="34" charset="2"/>
              <a:buChar char="+"/>
            </a:pPr>
            <a:r>
              <a:rPr lang="en-US" sz="2200" b="1">
                <a:solidFill>
                  <a:srgbClr val="000099"/>
                </a:solidFill>
                <a:latin typeface="Times New Roman" pitchFamily="18" charset="0"/>
              </a:rPr>
              <a:t>TẠI SAO CƠ QUAN HÀNH CHÍNH ÁP DỤNG HTQLCL ISO 9001:2008?</a:t>
            </a:r>
          </a:p>
          <a:p>
            <a:pPr marL="636588" indent="-636588" algn="just">
              <a:lnSpc>
                <a:spcPct val="125000"/>
              </a:lnSpc>
              <a:spcAft>
                <a:spcPct val="25000"/>
              </a:spcAft>
              <a:buFont typeface="CommonBullets" pitchFamily="34" charset="2"/>
              <a:buNone/>
            </a:pPr>
            <a:r>
              <a:rPr lang="en-US" sz="2200">
                <a:solidFill>
                  <a:srgbClr val="0066FF"/>
                </a:solidFill>
                <a:latin typeface="Times New Roman" pitchFamily="18" charset="0"/>
              </a:rPr>
              <a:t>	</a:t>
            </a:r>
            <a:r>
              <a:rPr lang="en-US">
                <a:latin typeface="Times New Roman" pitchFamily="18" charset="0"/>
              </a:rPr>
              <a:t>	</a:t>
            </a:r>
          </a:p>
        </p:txBody>
      </p:sp>
      <p:sp>
        <p:nvSpPr>
          <p:cNvPr id="4099" name="Text Box 4"/>
          <p:cNvSpPr txBox="1">
            <a:spLocks noChangeArrowheads="1"/>
          </p:cNvSpPr>
          <p:nvPr/>
        </p:nvSpPr>
        <p:spPr bwMode="auto">
          <a:xfrm>
            <a:off x="914400" y="1905000"/>
            <a:ext cx="35052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spcBef>
                <a:spcPct val="50000"/>
              </a:spcBef>
            </a:pPr>
            <a:r>
              <a:rPr lang="en-US" sz="2000" b="1" i="1" u="sng">
                <a:solidFill>
                  <a:srgbClr val="000099"/>
                </a:solidFill>
                <a:latin typeface="Times New Roman" pitchFamily="18" charset="0"/>
              </a:rPr>
              <a:t>Văn bản pháp quy:</a:t>
            </a:r>
          </a:p>
          <a:p>
            <a:pPr algn="just">
              <a:spcBef>
                <a:spcPct val="50000"/>
              </a:spcBef>
            </a:pPr>
            <a:r>
              <a:rPr lang="en-US" sz="2000">
                <a:solidFill>
                  <a:srgbClr val="000099"/>
                </a:solidFill>
                <a:latin typeface="Times New Roman" pitchFamily="18" charset="0"/>
              </a:rPr>
              <a:t>Là văn bản được xây dựng, ban hành và quy định chung cho các tỉnh/thành phố về chức năng quản lý nhà nước.</a:t>
            </a:r>
          </a:p>
          <a:p>
            <a:pPr algn="just">
              <a:spcBef>
                <a:spcPct val="50000"/>
              </a:spcBef>
            </a:pPr>
            <a:r>
              <a:rPr lang="en-US" sz="1800" b="1">
                <a:solidFill>
                  <a:schemeClr val="accent2"/>
                </a:solidFill>
                <a:latin typeface="Times New Roman" pitchFamily="18" charset="0"/>
              </a:rPr>
              <a:t> </a:t>
            </a:r>
            <a:r>
              <a:rPr lang="en-US" sz="1800">
                <a:solidFill>
                  <a:schemeClr val="accent2"/>
                </a:solidFill>
                <a:latin typeface="Times New Roman" pitchFamily="18" charset="0"/>
              </a:rPr>
              <a:t> </a:t>
            </a:r>
          </a:p>
        </p:txBody>
      </p:sp>
      <p:sp>
        <p:nvSpPr>
          <p:cNvPr id="4100" name="Text Box 5"/>
          <p:cNvSpPr txBox="1">
            <a:spLocks noChangeArrowheads="1"/>
          </p:cNvSpPr>
          <p:nvPr/>
        </p:nvSpPr>
        <p:spPr bwMode="auto">
          <a:xfrm>
            <a:off x="4800600" y="1933575"/>
            <a:ext cx="35052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spcBef>
                <a:spcPct val="50000"/>
              </a:spcBef>
            </a:pPr>
            <a:r>
              <a:rPr lang="en-US" sz="2000" b="1" i="1" u="sng">
                <a:solidFill>
                  <a:srgbClr val="000099"/>
                </a:solidFill>
                <a:latin typeface="Times New Roman" pitchFamily="18" charset="0"/>
              </a:rPr>
              <a:t>Văn bản ISO 9001:</a:t>
            </a:r>
          </a:p>
          <a:p>
            <a:pPr algn="just">
              <a:spcBef>
                <a:spcPct val="50000"/>
              </a:spcBef>
            </a:pPr>
            <a:r>
              <a:rPr lang="en-US" sz="2000">
                <a:solidFill>
                  <a:srgbClr val="000099"/>
                </a:solidFill>
                <a:latin typeface="Times New Roman" pitchFamily="18" charset="0"/>
              </a:rPr>
              <a:t>Là tài liệu mô tả tập hợp, trình tự các bước công việc phải làm (cũng dựa trên cơ sở là văn bản pháp quy), xây dựng và công bố quy trình làm việc cụ thể trong từng hoạt động của một cơ quan hành chính.</a:t>
            </a:r>
            <a:r>
              <a:rPr lang="en-US" sz="2000">
                <a:solidFill>
                  <a:schemeClr val="accent2"/>
                </a:solidFill>
                <a:latin typeface="Times New Roman" pitchFamily="18" charset="0"/>
              </a:rPr>
              <a:t> </a:t>
            </a:r>
          </a:p>
        </p:txBody>
      </p:sp>
      <p:sp>
        <p:nvSpPr>
          <p:cNvPr id="4101" name="Line 6"/>
          <p:cNvSpPr>
            <a:spLocks noChangeShapeType="1"/>
          </p:cNvSpPr>
          <p:nvPr/>
        </p:nvSpPr>
        <p:spPr bwMode="auto">
          <a:xfrm>
            <a:off x="4619625" y="2143125"/>
            <a:ext cx="0" cy="2333625"/>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 name="Text Box 7"/>
          <p:cNvSpPr txBox="1">
            <a:spLocks noChangeArrowheads="1"/>
          </p:cNvSpPr>
          <p:nvPr/>
        </p:nvSpPr>
        <p:spPr bwMode="auto">
          <a:xfrm>
            <a:off x="992188" y="5575300"/>
            <a:ext cx="739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just">
              <a:spcBef>
                <a:spcPct val="50000"/>
              </a:spcBef>
            </a:pPr>
            <a:r>
              <a:rPr lang="en-US" sz="2000" b="1" i="1">
                <a:solidFill>
                  <a:srgbClr val="000099"/>
                </a:solidFill>
                <a:latin typeface="Times New Roman" pitchFamily="18" charset="0"/>
              </a:rPr>
              <a:t>Thông điệp</a:t>
            </a:r>
            <a:r>
              <a:rPr lang="en-US" sz="2000" i="1">
                <a:solidFill>
                  <a:srgbClr val="000099"/>
                </a:solidFill>
                <a:latin typeface="Times New Roman" pitchFamily="18" charset="0"/>
              </a:rPr>
              <a:t>: Để đóng góp vào cải cách hành chính thì phải cải cách chính nội bộ cơ quan (tư duy, nhận thức, phương pháp làm việc … theo công nghệ quản lý khoa học, tiên tiến)</a:t>
            </a:r>
            <a:r>
              <a:rPr lang="en-US" sz="2000" b="1" i="1">
                <a:solidFill>
                  <a:schemeClr val="accent2"/>
                </a:solidFill>
                <a:latin typeface="Times New Roman" pitchFamily="18" charset="0"/>
              </a:rPr>
              <a:t>   </a:t>
            </a:r>
            <a:r>
              <a:rPr lang="en-US">
                <a:latin typeface="Times New Roman" pitchFamily="18" charset="0"/>
              </a:rPr>
              <a:t> </a:t>
            </a:r>
          </a:p>
        </p:txBody>
      </p:sp>
      <p:sp>
        <p:nvSpPr>
          <p:cNvPr id="4103" name="Text Box 8"/>
          <p:cNvSpPr txBox="1">
            <a:spLocks noChangeArrowheads="1"/>
          </p:cNvSpPr>
          <p:nvPr/>
        </p:nvSpPr>
        <p:spPr bwMode="auto">
          <a:xfrm>
            <a:off x="919163" y="3724275"/>
            <a:ext cx="3505200"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r>
              <a:rPr lang="en-US" sz="2000" b="1" i="1" u="sng">
                <a:solidFill>
                  <a:srgbClr val="000099"/>
                </a:solidFill>
                <a:latin typeface="Times New Roman" pitchFamily="18" charset="0"/>
              </a:rPr>
              <a:t>Văn bản theo đề án 30:</a:t>
            </a:r>
            <a:r>
              <a:rPr lang="en-US" sz="2000">
                <a:solidFill>
                  <a:srgbClr val="000099"/>
                </a:solidFill>
                <a:latin typeface="Times New Roman" pitchFamily="18" charset="0"/>
              </a:rPr>
              <a:t> </a:t>
            </a:r>
          </a:p>
          <a:p>
            <a:pPr algn="just"/>
            <a:r>
              <a:rPr lang="en-US" sz="2000">
                <a:solidFill>
                  <a:srgbClr val="000099"/>
                </a:solidFill>
                <a:latin typeface="Times New Roman" pitchFamily="18" charset="0"/>
              </a:rPr>
              <a:t>Nhằm đơn giản hoá, công khai hóa thủ tục hành chính (trên cơ sở văn bản pháp quy được rà soát, xem xét phù hợp với địa phương).</a:t>
            </a:r>
          </a:p>
          <a:p>
            <a:pPr algn="just">
              <a:spcBef>
                <a:spcPct val="50000"/>
              </a:spcBef>
            </a:pPr>
            <a:r>
              <a:rPr lang="en-US" sz="1800" b="1">
                <a:latin typeface="Times New Roman" pitchFamily="18" charset="0"/>
              </a:rPr>
              <a:t> </a:t>
            </a:r>
            <a:r>
              <a:rPr lang="en-US" sz="1800">
                <a:latin typeface="Times New Roman" pitchFamily="18" charset="0"/>
              </a:rPr>
              <a:t> </a:t>
            </a:r>
          </a:p>
        </p:txBody>
      </p:sp>
      <p:sp>
        <p:nvSpPr>
          <p:cNvPr id="9" name="Text Box 7"/>
          <p:cNvSpPr txBox="1">
            <a:spLocks noChangeArrowheads="1"/>
          </p:cNvSpPr>
          <p:nvPr/>
        </p:nvSpPr>
        <p:spPr bwMode="auto">
          <a:xfrm>
            <a:off x="1066800" y="473075"/>
            <a:ext cx="7010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nArial" pitchFamily="34" charset="0"/>
              </a:defRPr>
            </a:lvl1pPr>
            <a:lvl2pPr marL="742950" indent="-285750">
              <a:defRPr sz="2000">
                <a:solidFill>
                  <a:schemeClr val="tx1"/>
                </a:solidFill>
                <a:latin typeface=".VnArial" pitchFamily="34" charset="0"/>
              </a:defRPr>
            </a:lvl2pPr>
            <a:lvl3pPr marL="1143000" indent="-228600">
              <a:defRPr sz="2000">
                <a:solidFill>
                  <a:schemeClr val="tx1"/>
                </a:solidFill>
                <a:latin typeface=".VnArial" pitchFamily="34" charset="0"/>
              </a:defRPr>
            </a:lvl3pPr>
            <a:lvl4pPr marL="1600200" indent="-228600">
              <a:defRPr sz="2000">
                <a:solidFill>
                  <a:schemeClr val="tx1"/>
                </a:solidFill>
                <a:latin typeface=".VnArial" pitchFamily="34" charset="0"/>
              </a:defRPr>
            </a:lvl4pPr>
            <a:lvl5pPr marL="2057400" indent="-228600">
              <a:defRPr sz="2000">
                <a:solidFill>
                  <a:schemeClr val="tx1"/>
                </a:solidFill>
                <a:latin typeface=".VnArial" pitchFamily="34" charset="0"/>
              </a:defRPr>
            </a:lvl5pPr>
            <a:lvl6pPr marL="2514600" indent="-228600" eaLnBrk="0" fontAlgn="base" hangingPunct="0">
              <a:spcBef>
                <a:spcPct val="0"/>
              </a:spcBef>
              <a:spcAft>
                <a:spcPct val="0"/>
              </a:spcAft>
              <a:defRPr sz="2000">
                <a:solidFill>
                  <a:schemeClr val="tx1"/>
                </a:solidFill>
                <a:latin typeface=".VnArial" pitchFamily="34" charset="0"/>
              </a:defRPr>
            </a:lvl6pPr>
            <a:lvl7pPr marL="2971800" indent="-228600" eaLnBrk="0" fontAlgn="base" hangingPunct="0">
              <a:spcBef>
                <a:spcPct val="0"/>
              </a:spcBef>
              <a:spcAft>
                <a:spcPct val="0"/>
              </a:spcAft>
              <a:defRPr sz="2000">
                <a:solidFill>
                  <a:schemeClr val="tx1"/>
                </a:solidFill>
                <a:latin typeface=".VnArial" pitchFamily="34" charset="0"/>
              </a:defRPr>
            </a:lvl7pPr>
            <a:lvl8pPr marL="3429000" indent="-228600" eaLnBrk="0" fontAlgn="base" hangingPunct="0">
              <a:spcBef>
                <a:spcPct val="0"/>
              </a:spcBef>
              <a:spcAft>
                <a:spcPct val="0"/>
              </a:spcAft>
              <a:defRPr sz="2000">
                <a:solidFill>
                  <a:schemeClr val="tx1"/>
                </a:solidFill>
                <a:latin typeface=".VnArial" pitchFamily="34" charset="0"/>
              </a:defRPr>
            </a:lvl8pPr>
            <a:lvl9pPr marL="3886200" indent="-228600" eaLnBrk="0" fontAlgn="base" hangingPunct="0">
              <a:spcBef>
                <a:spcPct val="0"/>
              </a:spcBef>
              <a:spcAft>
                <a:spcPct val="0"/>
              </a:spcAft>
              <a:defRPr sz="2000">
                <a:solidFill>
                  <a:schemeClr val="tx1"/>
                </a:solidFill>
                <a:latin typeface=".VnArial" pitchFamily="34" charset="0"/>
              </a:defRPr>
            </a:lvl9pPr>
          </a:lstStyle>
          <a:p>
            <a:pPr algn="ctr"/>
            <a:r>
              <a:rPr lang="en-US" sz="2200" b="1" dirty="0">
                <a:solidFill>
                  <a:srgbClr val="000066"/>
                </a:solidFill>
                <a:latin typeface="Times New Roman" pitchFamily="18" charset="0"/>
              </a:rPr>
              <a:t>I. </a:t>
            </a:r>
            <a:r>
              <a:rPr lang="en-US" sz="2200" b="1" dirty="0" smtClean="0">
                <a:solidFill>
                  <a:srgbClr val="000066"/>
                </a:solidFill>
                <a:latin typeface="Times New Roman" pitchFamily="18" charset="0"/>
              </a:rPr>
              <a:t>GIỚI THIỆU VỀ ISO VÀ ISO 9001</a:t>
            </a:r>
            <a:endParaRPr lang="en-US" sz="2200" b="1" dirty="0">
              <a:solidFill>
                <a:srgbClr val="000066"/>
              </a:solidFill>
              <a:latin typeface="Times New Roman" pitchFamily="18" charset="0"/>
            </a:endParaRPr>
          </a:p>
        </p:txBody>
      </p:sp>
    </p:spTree>
    <p:extLst>
      <p:ext uri="{BB962C8B-B14F-4D97-AF65-F5344CB8AC3E}">
        <p14:creationId xmlns:p14="http://schemas.microsoft.com/office/powerpoint/2010/main" val="10268041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blinds(horizontal)">
                                      <p:cBhvr>
                                        <p:cTn id="7" dur="500"/>
                                        <p:tgtEl>
                                          <p:spTgt spid="71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762000" y="984250"/>
            <a:ext cx="7848600"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just">
              <a:spcBef>
                <a:spcPct val="50000"/>
              </a:spcBef>
              <a:defRPr/>
            </a:pPr>
            <a:r>
              <a:rPr lang="en-US" sz="2000" b="1" dirty="0">
                <a:solidFill>
                  <a:srgbClr val="000066"/>
                </a:solidFill>
                <a:latin typeface="+mj-lt"/>
              </a:rPr>
              <a:t>3</a:t>
            </a:r>
            <a:r>
              <a:rPr lang="en-US" sz="2000" b="1" dirty="0" smtClean="0">
                <a:solidFill>
                  <a:srgbClr val="000066"/>
                </a:solidFill>
                <a:latin typeface="+mj-lt"/>
              </a:rPr>
              <a:t>. QUY TRÌNH KIỂM SOÁT TÀI LIỆU (QT-01)</a:t>
            </a:r>
            <a:endParaRPr lang="en-US" sz="2000" b="1" dirty="0">
              <a:solidFill>
                <a:srgbClr val="000066"/>
              </a:solidFill>
              <a:latin typeface="+mj-lt"/>
            </a:endParaRPr>
          </a:p>
          <a:p>
            <a:pPr algn="just">
              <a:spcBef>
                <a:spcPct val="50000"/>
              </a:spcBef>
              <a:defRPr/>
            </a:pPr>
            <a:r>
              <a:rPr lang="nl-NL" sz="2000" b="1" dirty="0" smtClean="0">
                <a:solidFill>
                  <a:srgbClr val="000066"/>
                </a:solidFill>
                <a:latin typeface="+mj-lt"/>
              </a:rPr>
              <a:t>Ý nghĩa</a:t>
            </a:r>
            <a:r>
              <a:rPr lang="nl-NL" sz="2000" dirty="0" smtClean="0">
                <a:solidFill>
                  <a:srgbClr val="000066"/>
                </a:solidFill>
                <a:latin typeface="+mj-lt"/>
              </a:rPr>
              <a:t>: đưa ra các yêu cầu về phương pháp soạn thảo tài liệu hệ thống, cách thức quản lý đối với tài liệu bên ngoài và các tài liệu khác</a:t>
            </a:r>
            <a:r>
              <a:rPr lang="en-US" sz="2000" dirty="0" smtClean="0">
                <a:solidFill>
                  <a:srgbClr val="000066"/>
                </a:solidFill>
                <a:latin typeface="+mj-lt"/>
              </a:rPr>
              <a:t>.</a:t>
            </a:r>
            <a:endParaRPr lang="nl-NL" sz="2000" dirty="0" smtClean="0">
              <a:solidFill>
                <a:srgbClr val="000066"/>
              </a:solidFill>
              <a:latin typeface="+mj-lt"/>
            </a:endParaRPr>
          </a:p>
          <a:p>
            <a:pPr algn="just">
              <a:spcBef>
                <a:spcPct val="50000"/>
              </a:spcBef>
              <a:defRPr/>
            </a:pPr>
            <a:r>
              <a:rPr lang="en-US" sz="2000" b="1" dirty="0" err="1" smtClean="0">
                <a:solidFill>
                  <a:srgbClr val="000066"/>
                </a:solidFill>
                <a:latin typeface="+mj-lt"/>
              </a:rPr>
              <a:t>Phương</a:t>
            </a:r>
            <a:r>
              <a:rPr lang="en-US" sz="2000" b="1" dirty="0" smtClean="0">
                <a:solidFill>
                  <a:srgbClr val="000066"/>
                </a:solidFill>
                <a:latin typeface="+mj-lt"/>
              </a:rPr>
              <a:t> </a:t>
            </a:r>
            <a:r>
              <a:rPr lang="en-US" sz="2000" b="1" dirty="0" err="1">
                <a:solidFill>
                  <a:srgbClr val="000066"/>
                </a:solidFill>
                <a:latin typeface="+mj-lt"/>
              </a:rPr>
              <a:t>pháp</a:t>
            </a:r>
            <a:r>
              <a:rPr lang="en-US" sz="2000" b="1" dirty="0">
                <a:solidFill>
                  <a:srgbClr val="000066"/>
                </a:solidFill>
                <a:latin typeface="+mj-lt"/>
              </a:rPr>
              <a:t> </a:t>
            </a:r>
            <a:r>
              <a:rPr lang="en-US" sz="2000" b="1" dirty="0" err="1">
                <a:solidFill>
                  <a:srgbClr val="000066"/>
                </a:solidFill>
                <a:latin typeface="+mj-lt"/>
              </a:rPr>
              <a:t>áp</a:t>
            </a:r>
            <a:r>
              <a:rPr lang="en-US" sz="2000" b="1" dirty="0">
                <a:solidFill>
                  <a:srgbClr val="000066"/>
                </a:solidFill>
                <a:latin typeface="+mj-lt"/>
              </a:rPr>
              <a:t> </a:t>
            </a:r>
            <a:r>
              <a:rPr lang="en-US" sz="2000" b="1" dirty="0" err="1">
                <a:solidFill>
                  <a:srgbClr val="000066"/>
                </a:solidFill>
                <a:latin typeface="+mj-lt"/>
              </a:rPr>
              <a:t>dụng</a:t>
            </a:r>
            <a:r>
              <a:rPr lang="en-US" sz="2000" b="1" dirty="0">
                <a:solidFill>
                  <a:srgbClr val="000066"/>
                </a:solidFill>
                <a:latin typeface="+mj-lt"/>
              </a:rPr>
              <a:t>:</a:t>
            </a:r>
            <a:r>
              <a:rPr lang="en-US" sz="2000" dirty="0">
                <a:solidFill>
                  <a:srgbClr val="000066"/>
                </a:solidFill>
                <a:latin typeface="+mj-lt"/>
              </a:rPr>
              <a:t> </a:t>
            </a:r>
          </a:p>
          <a:p>
            <a:pPr algn="just">
              <a:spcBef>
                <a:spcPct val="50000"/>
              </a:spcBef>
              <a:defRPr/>
            </a:pPr>
            <a:r>
              <a:rPr lang="en-US" sz="2000" dirty="0" smtClean="0">
                <a:solidFill>
                  <a:srgbClr val="000066"/>
                </a:solidFill>
                <a:latin typeface="+mj-lt"/>
              </a:rPr>
              <a:t>- </a:t>
            </a:r>
            <a:r>
              <a:rPr lang="en-US" sz="2000" dirty="0" err="1" smtClean="0">
                <a:solidFill>
                  <a:srgbClr val="000066"/>
                </a:solidFill>
                <a:latin typeface="+mj-lt"/>
              </a:rPr>
              <a:t>Soạn</a:t>
            </a:r>
            <a:r>
              <a:rPr lang="en-US" sz="2000" dirty="0" smtClean="0">
                <a:solidFill>
                  <a:srgbClr val="000066"/>
                </a:solidFill>
                <a:latin typeface="+mj-lt"/>
              </a:rPr>
              <a:t> </a:t>
            </a:r>
            <a:r>
              <a:rPr lang="en-US" sz="2000" dirty="0" err="1" smtClean="0">
                <a:solidFill>
                  <a:srgbClr val="000066"/>
                </a:solidFill>
                <a:latin typeface="+mj-lt"/>
              </a:rPr>
              <a:t>thảo</a:t>
            </a:r>
            <a:r>
              <a:rPr lang="en-US" sz="2000" dirty="0" smtClean="0">
                <a:solidFill>
                  <a:srgbClr val="000066"/>
                </a:solidFill>
                <a:latin typeface="+mj-lt"/>
              </a:rPr>
              <a:t> </a:t>
            </a:r>
            <a:r>
              <a:rPr lang="en-US" sz="2000" dirty="0" err="1" smtClean="0">
                <a:solidFill>
                  <a:srgbClr val="000066"/>
                </a:solidFill>
                <a:latin typeface="+mj-lt"/>
              </a:rPr>
              <a:t>văn</a:t>
            </a:r>
            <a:r>
              <a:rPr lang="en-US" sz="2000" dirty="0" smtClean="0">
                <a:solidFill>
                  <a:srgbClr val="000066"/>
                </a:solidFill>
                <a:latin typeface="+mj-lt"/>
              </a:rPr>
              <a:t> </a:t>
            </a:r>
            <a:r>
              <a:rPr lang="en-US" sz="2000" dirty="0" err="1" smtClean="0">
                <a:solidFill>
                  <a:srgbClr val="000066"/>
                </a:solidFill>
                <a:latin typeface="+mj-lt"/>
              </a:rPr>
              <a:t>bản</a:t>
            </a:r>
            <a:r>
              <a:rPr lang="en-US" sz="2000" dirty="0" smtClean="0">
                <a:solidFill>
                  <a:srgbClr val="000066"/>
                </a:solidFill>
                <a:latin typeface="+mj-lt"/>
              </a:rPr>
              <a:t> </a:t>
            </a:r>
            <a:r>
              <a:rPr lang="en-US" sz="2000" dirty="0" err="1" smtClean="0">
                <a:solidFill>
                  <a:srgbClr val="000066"/>
                </a:solidFill>
                <a:latin typeface="+mj-lt"/>
              </a:rPr>
              <a:t>được</a:t>
            </a:r>
            <a:r>
              <a:rPr lang="en-US" sz="2000" dirty="0" smtClean="0">
                <a:solidFill>
                  <a:srgbClr val="000066"/>
                </a:solidFill>
                <a:latin typeface="+mj-lt"/>
              </a:rPr>
              <a:t> </a:t>
            </a:r>
            <a:r>
              <a:rPr lang="en-US" sz="2000" dirty="0" err="1" smtClean="0">
                <a:solidFill>
                  <a:srgbClr val="000066"/>
                </a:solidFill>
                <a:latin typeface="+mj-lt"/>
              </a:rPr>
              <a:t>trình</a:t>
            </a:r>
            <a:r>
              <a:rPr lang="en-US" sz="2000" dirty="0" smtClean="0">
                <a:solidFill>
                  <a:srgbClr val="000066"/>
                </a:solidFill>
                <a:latin typeface="+mj-lt"/>
              </a:rPr>
              <a:t> </a:t>
            </a:r>
            <a:r>
              <a:rPr lang="en-US" sz="2000" dirty="0" err="1" smtClean="0">
                <a:solidFill>
                  <a:srgbClr val="000066"/>
                </a:solidFill>
                <a:latin typeface="+mj-lt"/>
              </a:rPr>
              <a:t>bày</a:t>
            </a:r>
            <a:r>
              <a:rPr lang="en-US" sz="2000" dirty="0" smtClean="0">
                <a:solidFill>
                  <a:srgbClr val="000066"/>
                </a:solidFill>
                <a:latin typeface="+mj-lt"/>
              </a:rPr>
              <a:t> </a:t>
            </a:r>
            <a:r>
              <a:rPr lang="en-US" sz="2000" dirty="0" err="1" smtClean="0">
                <a:solidFill>
                  <a:srgbClr val="000066"/>
                </a:solidFill>
                <a:latin typeface="+mj-lt"/>
              </a:rPr>
              <a:t>đúng</a:t>
            </a:r>
            <a:r>
              <a:rPr lang="en-US" sz="2000" dirty="0" smtClean="0">
                <a:solidFill>
                  <a:srgbClr val="000066"/>
                </a:solidFill>
                <a:latin typeface="+mj-lt"/>
              </a:rPr>
              <a:t> </a:t>
            </a:r>
            <a:r>
              <a:rPr lang="en-US" sz="2000" dirty="0" err="1" smtClean="0">
                <a:solidFill>
                  <a:srgbClr val="000066"/>
                </a:solidFill>
                <a:latin typeface="+mj-lt"/>
              </a:rPr>
              <a:t>quy</a:t>
            </a:r>
            <a:r>
              <a:rPr lang="en-US" sz="2000" dirty="0" smtClean="0">
                <a:solidFill>
                  <a:srgbClr val="000066"/>
                </a:solidFill>
                <a:latin typeface="+mj-lt"/>
              </a:rPr>
              <a:t> </a:t>
            </a:r>
            <a:r>
              <a:rPr lang="en-US" sz="2000" dirty="0" err="1" smtClean="0">
                <a:solidFill>
                  <a:srgbClr val="000066"/>
                </a:solidFill>
                <a:latin typeface="+mj-lt"/>
              </a:rPr>
              <a:t>định</a:t>
            </a:r>
            <a:r>
              <a:rPr lang="en-US" sz="2000" dirty="0" smtClean="0">
                <a:solidFill>
                  <a:srgbClr val="000066"/>
                </a:solidFill>
                <a:latin typeface="+mj-lt"/>
              </a:rPr>
              <a:t> </a:t>
            </a:r>
            <a:r>
              <a:rPr lang="en-US" sz="2000" dirty="0" err="1" smtClean="0">
                <a:solidFill>
                  <a:srgbClr val="000066"/>
                </a:solidFill>
                <a:latin typeface="+mj-lt"/>
              </a:rPr>
              <a:t>về</a:t>
            </a:r>
            <a:r>
              <a:rPr lang="en-US" sz="2000" dirty="0" smtClean="0">
                <a:solidFill>
                  <a:srgbClr val="000066"/>
                </a:solidFill>
                <a:latin typeface="+mj-lt"/>
              </a:rPr>
              <a:t> </a:t>
            </a:r>
            <a:r>
              <a:rPr lang="en-US" sz="2000" dirty="0" err="1" smtClean="0">
                <a:solidFill>
                  <a:srgbClr val="000066"/>
                </a:solidFill>
                <a:latin typeface="+mj-lt"/>
              </a:rPr>
              <a:t>thể</a:t>
            </a:r>
            <a:r>
              <a:rPr lang="en-US" sz="2000" dirty="0" smtClean="0">
                <a:solidFill>
                  <a:srgbClr val="000066"/>
                </a:solidFill>
                <a:latin typeface="+mj-lt"/>
              </a:rPr>
              <a:t> </a:t>
            </a:r>
            <a:r>
              <a:rPr lang="en-US" sz="2000" dirty="0" err="1" smtClean="0">
                <a:solidFill>
                  <a:srgbClr val="000066"/>
                </a:solidFill>
                <a:latin typeface="+mj-lt"/>
              </a:rPr>
              <a:t>thức</a:t>
            </a:r>
            <a:r>
              <a:rPr lang="en-US" sz="2000" dirty="0" smtClean="0">
                <a:solidFill>
                  <a:srgbClr val="000066"/>
                </a:solidFill>
                <a:latin typeface="+mj-lt"/>
              </a:rPr>
              <a:t> (</a:t>
            </a:r>
            <a:r>
              <a:rPr lang="en-US" sz="2000" dirty="0" err="1" smtClean="0">
                <a:solidFill>
                  <a:srgbClr val="000066"/>
                </a:solidFill>
                <a:latin typeface="+mj-lt"/>
              </a:rPr>
              <a:t>theo</a:t>
            </a:r>
            <a:r>
              <a:rPr lang="en-US" sz="2000" dirty="0" smtClean="0">
                <a:solidFill>
                  <a:srgbClr val="000066"/>
                </a:solidFill>
                <a:latin typeface="+mj-lt"/>
              </a:rPr>
              <a:t> </a:t>
            </a:r>
            <a:r>
              <a:rPr lang="en-US" sz="2000" dirty="0" err="1" smtClean="0">
                <a:solidFill>
                  <a:srgbClr val="000066"/>
                </a:solidFill>
                <a:latin typeface="+mj-lt"/>
              </a:rPr>
              <a:t>thông</a:t>
            </a:r>
            <a:r>
              <a:rPr lang="en-US" sz="2000" dirty="0" smtClean="0">
                <a:solidFill>
                  <a:srgbClr val="000066"/>
                </a:solidFill>
                <a:latin typeface="+mj-lt"/>
              </a:rPr>
              <a:t> </a:t>
            </a:r>
            <a:r>
              <a:rPr lang="en-US" sz="2000" dirty="0" err="1" smtClean="0">
                <a:solidFill>
                  <a:srgbClr val="000066"/>
                </a:solidFill>
                <a:latin typeface="+mj-lt"/>
              </a:rPr>
              <a:t>tư</a:t>
            </a:r>
            <a:r>
              <a:rPr lang="en-US" sz="2000" dirty="0" smtClean="0">
                <a:solidFill>
                  <a:srgbClr val="000066"/>
                </a:solidFill>
                <a:latin typeface="+mj-lt"/>
              </a:rPr>
              <a:t> 01/BNV ban </a:t>
            </a:r>
            <a:r>
              <a:rPr lang="en-US" sz="2000" dirty="0" err="1" smtClean="0">
                <a:solidFill>
                  <a:srgbClr val="000066"/>
                </a:solidFill>
                <a:latin typeface="+mj-lt"/>
              </a:rPr>
              <a:t>hành</a:t>
            </a:r>
            <a:r>
              <a:rPr lang="en-US" sz="2000" dirty="0" smtClean="0">
                <a:solidFill>
                  <a:srgbClr val="000066"/>
                </a:solidFill>
                <a:latin typeface="+mj-lt"/>
              </a:rPr>
              <a:t> </a:t>
            </a:r>
            <a:r>
              <a:rPr lang="en-US" sz="2000" dirty="0" err="1" smtClean="0">
                <a:solidFill>
                  <a:srgbClr val="000066"/>
                </a:solidFill>
                <a:latin typeface="+mj-lt"/>
              </a:rPr>
              <a:t>ngày</a:t>
            </a:r>
            <a:r>
              <a:rPr lang="en-US" sz="2000" dirty="0" smtClean="0">
                <a:solidFill>
                  <a:srgbClr val="000066"/>
                </a:solidFill>
                <a:latin typeface="+mj-lt"/>
              </a:rPr>
              <a:t> 19/01/2011)</a:t>
            </a:r>
          </a:p>
          <a:p>
            <a:pPr algn="just">
              <a:spcBef>
                <a:spcPct val="50000"/>
              </a:spcBef>
              <a:defRPr/>
            </a:pPr>
            <a:r>
              <a:rPr lang="en-US" sz="2000" dirty="0" smtClean="0">
                <a:solidFill>
                  <a:srgbClr val="000066"/>
                </a:solidFill>
                <a:latin typeface="+mj-lt"/>
              </a:rPr>
              <a:t>- </a:t>
            </a:r>
            <a:r>
              <a:rPr lang="en-US" sz="2000" dirty="0" err="1" smtClean="0">
                <a:solidFill>
                  <a:srgbClr val="000066"/>
                </a:solidFill>
                <a:latin typeface="+mj-lt"/>
              </a:rPr>
              <a:t>Các</a:t>
            </a:r>
            <a:r>
              <a:rPr lang="en-US" sz="2000" dirty="0">
                <a:solidFill>
                  <a:srgbClr val="000066"/>
                </a:solidFill>
                <a:latin typeface="+mj-lt"/>
              </a:rPr>
              <a:t> </a:t>
            </a:r>
            <a:r>
              <a:rPr lang="en-US" sz="2000" dirty="0" err="1" smtClean="0">
                <a:solidFill>
                  <a:srgbClr val="000066"/>
                </a:solidFill>
                <a:latin typeface="+mj-lt"/>
              </a:rPr>
              <a:t>bộ</a:t>
            </a:r>
            <a:r>
              <a:rPr lang="en-US" sz="2000" dirty="0" smtClean="0">
                <a:solidFill>
                  <a:srgbClr val="000066"/>
                </a:solidFill>
                <a:latin typeface="+mj-lt"/>
              </a:rPr>
              <a:t> </a:t>
            </a:r>
            <a:r>
              <a:rPr lang="en-US" sz="2000" dirty="0" err="1" smtClean="0">
                <a:solidFill>
                  <a:srgbClr val="000066"/>
                </a:solidFill>
                <a:latin typeface="+mj-lt"/>
              </a:rPr>
              <a:t>phận</a:t>
            </a:r>
            <a:r>
              <a:rPr lang="en-US" sz="2000" dirty="0" smtClean="0">
                <a:solidFill>
                  <a:srgbClr val="000066"/>
                </a:solidFill>
                <a:latin typeface="+mj-lt"/>
              </a:rPr>
              <a:t> </a:t>
            </a:r>
            <a:r>
              <a:rPr lang="en-US" sz="2000" dirty="0" err="1" smtClean="0">
                <a:solidFill>
                  <a:srgbClr val="000066"/>
                </a:solidFill>
                <a:latin typeface="+mj-lt"/>
              </a:rPr>
              <a:t>phân</a:t>
            </a:r>
            <a:r>
              <a:rPr lang="en-US" sz="2000" dirty="0" smtClean="0">
                <a:solidFill>
                  <a:srgbClr val="000066"/>
                </a:solidFill>
                <a:latin typeface="+mj-lt"/>
              </a:rPr>
              <a:t> </a:t>
            </a:r>
            <a:r>
              <a:rPr lang="en-US" sz="2000" dirty="0" err="1" smtClean="0">
                <a:solidFill>
                  <a:srgbClr val="000066"/>
                </a:solidFill>
                <a:latin typeface="+mj-lt"/>
              </a:rPr>
              <a:t>loại</a:t>
            </a:r>
            <a:r>
              <a:rPr lang="en-US" sz="2000" dirty="0" smtClean="0">
                <a:solidFill>
                  <a:srgbClr val="000066"/>
                </a:solidFill>
                <a:latin typeface="+mj-lt"/>
              </a:rPr>
              <a:t> </a:t>
            </a:r>
            <a:r>
              <a:rPr lang="en-US" sz="2000" dirty="0" err="1" smtClean="0">
                <a:solidFill>
                  <a:srgbClr val="000066"/>
                </a:solidFill>
                <a:latin typeface="+mj-lt"/>
              </a:rPr>
              <a:t>các</a:t>
            </a:r>
            <a:r>
              <a:rPr lang="en-US" sz="2000" dirty="0" smtClean="0">
                <a:solidFill>
                  <a:srgbClr val="000066"/>
                </a:solidFill>
                <a:latin typeface="+mj-lt"/>
              </a:rPr>
              <a:t> </a:t>
            </a:r>
            <a:r>
              <a:rPr lang="en-US" sz="2000" dirty="0" err="1" smtClean="0">
                <a:solidFill>
                  <a:srgbClr val="000066"/>
                </a:solidFill>
                <a:latin typeface="+mj-lt"/>
              </a:rPr>
              <a:t>tài</a:t>
            </a:r>
            <a:r>
              <a:rPr lang="en-US" sz="2000" dirty="0" smtClean="0">
                <a:solidFill>
                  <a:srgbClr val="000066"/>
                </a:solidFill>
                <a:latin typeface="+mj-lt"/>
              </a:rPr>
              <a:t> </a:t>
            </a:r>
            <a:r>
              <a:rPr lang="en-US" sz="2000" dirty="0" err="1" smtClean="0">
                <a:solidFill>
                  <a:srgbClr val="000066"/>
                </a:solidFill>
                <a:latin typeface="+mj-lt"/>
              </a:rPr>
              <a:t>liệu</a:t>
            </a:r>
            <a:r>
              <a:rPr lang="en-US" sz="2000" dirty="0" smtClean="0">
                <a:solidFill>
                  <a:srgbClr val="000066"/>
                </a:solidFill>
                <a:latin typeface="+mj-lt"/>
              </a:rPr>
              <a:t> </a:t>
            </a:r>
            <a:r>
              <a:rPr lang="en-US" sz="2000" dirty="0" err="1" smtClean="0">
                <a:solidFill>
                  <a:srgbClr val="000066"/>
                </a:solidFill>
                <a:latin typeface="+mj-lt"/>
              </a:rPr>
              <a:t>bên</a:t>
            </a:r>
            <a:r>
              <a:rPr lang="en-US" sz="2000" dirty="0" smtClean="0">
                <a:solidFill>
                  <a:srgbClr val="000066"/>
                </a:solidFill>
                <a:latin typeface="+mj-lt"/>
              </a:rPr>
              <a:t> </a:t>
            </a:r>
            <a:r>
              <a:rPr lang="en-US" sz="2000" dirty="0" err="1" smtClean="0">
                <a:solidFill>
                  <a:srgbClr val="000066"/>
                </a:solidFill>
                <a:latin typeface="+mj-lt"/>
              </a:rPr>
              <a:t>ngoài</a:t>
            </a:r>
            <a:r>
              <a:rPr lang="en-US" sz="2000" dirty="0" smtClean="0">
                <a:solidFill>
                  <a:srgbClr val="000066"/>
                </a:solidFill>
                <a:latin typeface="+mj-lt"/>
              </a:rPr>
              <a:t> </a:t>
            </a:r>
            <a:r>
              <a:rPr lang="en-US" sz="2000" dirty="0" err="1" smtClean="0">
                <a:solidFill>
                  <a:srgbClr val="000066"/>
                </a:solidFill>
                <a:latin typeface="+mj-lt"/>
              </a:rPr>
              <a:t>bao</a:t>
            </a:r>
            <a:r>
              <a:rPr lang="en-US" sz="2000" dirty="0" smtClean="0">
                <a:solidFill>
                  <a:srgbClr val="000066"/>
                </a:solidFill>
                <a:latin typeface="+mj-lt"/>
              </a:rPr>
              <a:t> </a:t>
            </a:r>
            <a:r>
              <a:rPr lang="en-US" sz="2000" dirty="0" err="1" smtClean="0">
                <a:solidFill>
                  <a:srgbClr val="000066"/>
                </a:solidFill>
                <a:latin typeface="+mj-lt"/>
              </a:rPr>
              <a:t>gồm</a:t>
            </a:r>
            <a:r>
              <a:rPr lang="en-US" sz="2000" dirty="0" smtClean="0">
                <a:solidFill>
                  <a:srgbClr val="000066"/>
                </a:solidFill>
                <a:latin typeface="+mj-lt"/>
              </a:rPr>
              <a:t> (</a:t>
            </a:r>
            <a:r>
              <a:rPr lang="en-US" sz="2000" b="1" i="1" dirty="0" err="1" smtClean="0">
                <a:solidFill>
                  <a:srgbClr val="000066"/>
                </a:solidFill>
                <a:latin typeface="+mj-lt"/>
              </a:rPr>
              <a:t>văn</a:t>
            </a:r>
            <a:r>
              <a:rPr lang="en-US" sz="2000" b="1" i="1" dirty="0" smtClean="0">
                <a:solidFill>
                  <a:srgbClr val="000066"/>
                </a:solidFill>
                <a:latin typeface="+mj-lt"/>
              </a:rPr>
              <a:t> </a:t>
            </a:r>
            <a:r>
              <a:rPr lang="en-US" sz="2000" b="1" i="1" dirty="0" err="1" smtClean="0">
                <a:solidFill>
                  <a:srgbClr val="000066"/>
                </a:solidFill>
                <a:latin typeface="+mj-lt"/>
              </a:rPr>
              <a:t>bản</a:t>
            </a:r>
            <a:r>
              <a:rPr lang="en-US" sz="2000" b="1" i="1" dirty="0" smtClean="0">
                <a:solidFill>
                  <a:srgbClr val="000066"/>
                </a:solidFill>
                <a:latin typeface="+mj-lt"/>
              </a:rPr>
              <a:t> </a:t>
            </a:r>
            <a:r>
              <a:rPr lang="en-US" sz="2000" b="1" i="1" dirty="0" err="1" smtClean="0">
                <a:solidFill>
                  <a:srgbClr val="000066"/>
                </a:solidFill>
                <a:latin typeface="+mj-lt"/>
              </a:rPr>
              <a:t>pháp</a:t>
            </a:r>
            <a:r>
              <a:rPr lang="en-US" sz="2000" b="1" i="1" dirty="0" smtClean="0">
                <a:solidFill>
                  <a:srgbClr val="000066"/>
                </a:solidFill>
                <a:latin typeface="+mj-lt"/>
              </a:rPr>
              <a:t> </a:t>
            </a:r>
            <a:r>
              <a:rPr lang="en-US" sz="2000" b="1" i="1" dirty="0" err="1" smtClean="0">
                <a:solidFill>
                  <a:srgbClr val="000066"/>
                </a:solidFill>
                <a:latin typeface="+mj-lt"/>
              </a:rPr>
              <a:t>luật</a:t>
            </a:r>
            <a:r>
              <a:rPr lang="en-US" sz="2000" b="1" i="1" dirty="0" smtClean="0">
                <a:solidFill>
                  <a:srgbClr val="000066"/>
                </a:solidFill>
                <a:latin typeface="+mj-lt"/>
              </a:rPr>
              <a:t>, </a:t>
            </a:r>
            <a:r>
              <a:rPr lang="en-US" sz="2000" b="1" i="1" dirty="0" err="1" smtClean="0">
                <a:solidFill>
                  <a:srgbClr val="000066"/>
                </a:solidFill>
                <a:latin typeface="+mj-lt"/>
              </a:rPr>
              <a:t>sách</a:t>
            </a:r>
            <a:r>
              <a:rPr lang="en-US" sz="2000" b="1" i="1" dirty="0" smtClean="0">
                <a:solidFill>
                  <a:srgbClr val="000066"/>
                </a:solidFill>
                <a:latin typeface="+mj-lt"/>
              </a:rPr>
              <a:t> </a:t>
            </a:r>
            <a:r>
              <a:rPr lang="en-US" sz="2000" b="1" i="1" dirty="0" err="1" smtClean="0">
                <a:solidFill>
                  <a:srgbClr val="000066"/>
                </a:solidFill>
                <a:latin typeface="+mj-lt"/>
              </a:rPr>
              <a:t>tham</a:t>
            </a:r>
            <a:r>
              <a:rPr lang="en-US" sz="2000" b="1" i="1" dirty="0" smtClean="0">
                <a:solidFill>
                  <a:srgbClr val="000066"/>
                </a:solidFill>
                <a:latin typeface="+mj-lt"/>
              </a:rPr>
              <a:t> </a:t>
            </a:r>
            <a:r>
              <a:rPr lang="en-US" sz="2000" b="1" i="1" dirty="0" err="1" smtClean="0">
                <a:solidFill>
                  <a:srgbClr val="000066"/>
                </a:solidFill>
                <a:latin typeface="+mj-lt"/>
              </a:rPr>
              <a:t>khảo</a:t>
            </a:r>
            <a:r>
              <a:rPr lang="en-US" sz="2000" dirty="0" smtClean="0">
                <a:solidFill>
                  <a:srgbClr val="000066"/>
                </a:solidFill>
                <a:latin typeface="+mj-lt"/>
              </a:rPr>
              <a:t>) </a:t>
            </a:r>
            <a:r>
              <a:rPr lang="en-US" sz="2000" dirty="0" err="1" smtClean="0">
                <a:solidFill>
                  <a:srgbClr val="000066"/>
                </a:solidFill>
                <a:latin typeface="+mj-lt"/>
              </a:rPr>
              <a:t>sắp</a:t>
            </a:r>
            <a:r>
              <a:rPr lang="en-US" sz="2000" dirty="0" smtClean="0">
                <a:solidFill>
                  <a:srgbClr val="000066"/>
                </a:solidFill>
                <a:latin typeface="+mj-lt"/>
              </a:rPr>
              <a:t> </a:t>
            </a:r>
            <a:r>
              <a:rPr lang="en-US" sz="2000" dirty="0" err="1" smtClean="0">
                <a:solidFill>
                  <a:srgbClr val="000066"/>
                </a:solidFill>
                <a:latin typeface="+mj-lt"/>
              </a:rPr>
              <a:t>xếp</a:t>
            </a:r>
            <a:r>
              <a:rPr lang="en-US" sz="2000" dirty="0" smtClean="0">
                <a:solidFill>
                  <a:srgbClr val="000066"/>
                </a:solidFill>
                <a:latin typeface="+mj-lt"/>
              </a:rPr>
              <a:t> </a:t>
            </a:r>
            <a:r>
              <a:rPr lang="en-US" sz="2000" dirty="0" err="1" smtClean="0">
                <a:solidFill>
                  <a:srgbClr val="000066"/>
                </a:solidFill>
                <a:latin typeface="+mj-lt"/>
              </a:rPr>
              <a:t>gọn</a:t>
            </a:r>
            <a:r>
              <a:rPr lang="en-US" sz="2000" dirty="0" smtClean="0">
                <a:solidFill>
                  <a:srgbClr val="000066"/>
                </a:solidFill>
                <a:latin typeface="+mj-lt"/>
              </a:rPr>
              <a:t> </a:t>
            </a:r>
            <a:r>
              <a:rPr lang="en-US" sz="2000" dirty="0" err="1" smtClean="0">
                <a:solidFill>
                  <a:srgbClr val="000066"/>
                </a:solidFill>
                <a:latin typeface="+mj-lt"/>
              </a:rPr>
              <a:t>gàng</a:t>
            </a:r>
            <a:r>
              <a:rPr lang="en-US" sz="2000" dirty="0" smtClean="0">
                <a:solidFill>
                  <a:srgbClr val="000066"/>
                </a:solidFill>
                <a:latin typeface="+mj-lt"/>
              </a:rPr>
              <a:t> </a:t>
            </a:r>
            <a:r>
              <a:rPr lang="en-US" sz="2000" dirty="0" err="1" smtClean="0">
                <a:solidFill>
                  <a:srgbClr val="000066"/>
                </a:solidFill>
                <a:latin typeface="+mj-lt"/>
              </a:rPr>
              <a:t>trong</a:t>
            </a:r>
            <a:r>
              <a:rPr lang="en-US" sz="2000" dirty="0" smtClean="0">
                <a:solidFill>
                  <a:srgbClr val="000066"/>
                </a:solidFill>
                <a:latin typeface="+mj-lt"/>
              </a:rPr>
              <a:t> </a:t>
            </a:r>
            <a:r>
              <a:rPr lang="en-US" sz="2000" dirty="0" err="1" smtClean="0">
                <a:solidFill>
                  <a:srgbClr val="000066"/>
                </a:solidFill>
                <a:latin typeface="+mj-lt"/>
              </a:rPr>
              <a:t>tủ</a:t>
            </a:r>
            <a:r>
              <a:rPr lang="en-US" sz="2000" dirty="0" smtClean="0">
                <a:solidFill>
                  <a:srgbClr val="000066"/>
                </a:solidFill>
                <a:latin typeface="+mj-lt"/>
              </a:rPr>
              <a:t> </a:t>
            </a:r>
            <a:r>
              <a:rPr lang="en-US" sz="2000" dirty="0" err="1" smtClean="0">
                <a:solidFill>
                  <a:srgbClr val="000066"/>
                </a:solidFill>
                <a:latin typeface="+mj-lt"/>
              </a:rPr>
              <a:t>lưu</a:t>
            </a:r>
            <a:r>
              <a:rPr lang="en-US" sz="2000" dirty="0" smtClean="0">
                <a:solidFill>
                  <a:srgbClr val="000066"/>
                </a:solidFill>
                <a:latin typeface="+mj-lt"/>
              </a:rPr>
              <a:t> (</a:t>
            </a:r>
            <a:r>
              <a:rPr lang="en-US" sz="2000" dirty="0" err="1" smtClean="0">
                <a:solidFill>
                  <a:srgbClr val="000066"/>
                </a:solidFill>
                <a:latin typeface="+mj-lt"/>
              </a:rPr>
              <a:t>nếu</a:t>
            </a:r>
            <a:r>
              <a:rPr lang="en-US" sz="2000" dirty="0" smtClean="0">
                <a:solidFill>
                  <a:srgbClr val="000066"/>
                </a:solidFill>
                <a:latin typeface="+mj-lt"/>
              </a:rPr>
              <a:t> </a:t>
            </a:r>
            <a:r>
              <a:rPr lang="en-US" sz="2000" dirty="0" err="1" smtClean="0">
                <a:solidFill>
                  <a:srgbClr val="000066"/>
                </a:solidFill>
                <a:latin typeface="+mj-lt"/>
              </a:rPr>
              <a:t>là</a:t>
            </a:r>
            <a:r>
              <a:rPr lang="en-US" sz="2000" dirty="0" smtClean="0">
                <a:solidFill>
                  <a:srgbClr val="000066"/>
                </a:solidFill>
                <a:latin typeface="+mj-lt"/>
              </a:rPr>
              <a:t> </a:t>
            </a:r>
            <a:r>
              <a:rPr lang="en-US" sz="2000" dirty="0" err="1" smtClean="0">
                <a:solidFill>
                  <a:srgbClr val="000066"/>
                </a:solidFill>
                <a:latin typeface="+mj-lt"/>
              </a:rPr>
              <a:t>bản</a:t>
            </a:r>
            <a:r>
              <a:rPr lang="en-US" sz="2000" dirty="0" smtClean="0">
                <a:solidFill>
                  <a:srgbClr val="000066"/>
                </a:solidFill>
                <a:latin typeface="+mj-lt"/>
              </a:rPr>
              <a:t> </a:t>
            </a:r>
            <a:r>
              <a:rPr lang="en-US" sz="2000" dirty="0" err="1" smtClean="0">
                <a:solidFill>
                  <a:srgbClr val="000066"/>
                </a:solidFill>
                <a:latin typeface="+mj-lt"/>
              </a:rPr>
              <a:t>cứng</a:t>
            </a:r>
            <a:r>
              <a:rPr lang="en-US" sz="2000" dirty="0" smtClean="0">
                <a:solidFill>
                  <a:srgbClr val="000066"/>
                </a:solidFill>
                <a:latin typeface="+mj-lt"/>
              </a:rPr>
              <a:t>), </a:t>
            </a:r>
            <a:r>
              <a:rPr lang="en-US" sz="2000" dirty="0" err="1" smtClean="0">
                <a:solidFill>
                  <a:srgbClr val="000066"/>
                </a:solidFill>
                <a:latin typeface="+mj-lt"/>
              </a:rPr>
              <a:t>trên</a:t>
            </a:r>
            <a:r>
              <a:rPr lang="en-US" sz="2000" dirty="0" smtClean="0">
                <a:solidFill>
                  <a:srgbClr val="000066"/>
                </a:solidFill>
                <a:latin typeface="+mj-lt"/>
              </a:rPr>
              <a:t> </a:t>
            </a:r>
            <a:r>
              <a:rPr lang="en-US" sz="2000" dirty="0" err="1" smtClean="0">
                <a:solidFill>
                  <a:srgbClr val="000066"/>
                </a:solidFill>
                <a:latin typeface="+mj-lt"/>
              </a:rPr>
              <a:t>máy</a:t>
            </a:r>
            <a:r>
              <a:rPr lang="en-US" sz="2000" dirty="0" smtClean="0">
                <a:solidFill>
                  <a:srgbClr val="000066"/>
                </a:solidFill>
                <a:latin typeface="+mj-lt"/>
              </a:rPr>
              <a:t> </a:t>
            </a:r>
            <a:r>
              <a:rPr lang="en-US" sz="2000" dirty="0" err="1" smtClean="0">
                <a:solidFill>
                  <a:srgbClr val="000066"/>
                </a:solidFill>
                <a:latin typeface="+mj-lt"/>
              </a:rPr>
              <a:t>tính</a:t>
            </a:r>
            <a:r>
              <a:rPr lang="en-US" sz="2000" dirty="0" smtClean="0">
                <a:solidFill>
                  <a:srgbClr val="000066"/>
                </a:solidFill>
                <a:latin typeface="+mj-lt"/>
              </a:rPr>
              <a:t> (</a:t>
            </a:r>
            <a:r>
              <a:rPr lang="en-US" sz="2000" dirty="0" err="1" smtClean="0">
                <a:solidFill>
                  <a:srgbClr val="000066"/>
                </a:solidFill>
                <a:latin typeface="+mj-lt"/>
              </a:rPr>
              <a:t>nếu</a:t>
            </a:r>
            <a:r>
              <a:rPr lang="en-US" sz="2000" dirty="0" smtClean="0">
                <a:solidFill>
                  <a:srgbClr val="000066"/>
                </a:solidFill>
                <a:latin typeface="+mj-lt"/>
              </a:rPr>
              <a:t> </a:t>
            </a:r>
            <a:r>
              <a:rPr lang="en-US" sz="2000" dirty="0" err="1" smtClean="0">
                <a:solidFill>
                  <a:srgbClr val="000066"/>
                </a:solidFill>
                <a:latin typeface="+mj-lt"/>
              </a:rPr>
              <a:t>là</a:t>
            </a:r>
            <a:r>
              <a:rPr lang="en-US" sz="2000" dirty="0" smtClean="0">
                <a:solidFill>
                  <a:srgbClr val="000066"/>
                </a:solidFill>
                <a:latin typeface="+mj-lt"/>
              </a:rPr>
              <a:t> </a:t>
            </a:r>
            <a:r>
              <a:rPr lang="en-US" sz="2000" dirty="0" err="1" smtClean="0">
                <a:solidFill>
                  <a:srgbClr val="000066"/>
                </a:solidFill>
                <a:latin typeface="+mj-lt"/>
              </a:rPr>
              <a:t>bản</a:t>
            </a:r>
            <a:r>
              <a:rPr lang="en-US" sz="2000" dirty="0" smtClean="0">
                <a:solidFill>
                  <a:srgbClr val="000066"/>
                </a:solidFill>
                <a:latin typeface="+mj-lt"/>
              </a:rPr>
              <a:t> </a:t>
            </a:r>
            <a:r>
              <a:rPr lang="en-US" sz="2000" dirty="0" err="1" smtClean="0">
                <a:solidFill>
                  <a:srgbClr val="000066"/>
                </a:solidFill>
                <a:latin typeface="+mj-lt"/>
              </a:rPr>
              <a:t>mềm</a:t>
            </a:r>
            <a:r>
              <a:rPr lang="en-US" sz="2000" dirty="0" smtClean="0">
                <a:solidFill>
                  <a:srgbClr val="000066"/>
                </a:solidFill>
                <a:latin typeface="+mj-lt"/>
              </a:rPr>
              <a:t> </a:t>
            </a:r>
            <a:r>
              <a:rPr lang="en-US" sz="2000" dirty="0" err="1" smtClean="0">
                <a:solidFill>
                  <a:srgbClr val="000066"/>
                </a:solidFill>
                <a:latin typeface="+mj-lt"/>
              </a:rPr>
              <a:t>dữ</a:t>
            </a:r>
            <a:r>
              <a:rPr lang="en-US" sz="2000" dirty="0" smtClean="0">
                <a:solidFill>
                  <a:srgbClr val="000066"/>
                </a:solidFill>
                <a:latin typeface="+mj-lt"/>
              </a:rPr>
              <a:t> </a:t>
            </a:r>
            <a:r>
              <a:rPr lang="en-US" sz="2000" dirty="0" err="1" smtClean="0">
                <a:solidFill>
                  <a:srgbClr val="000066"/>
                </a:solidFill>
                <a:latin typeface="+mj-lt"/>
              </a:rPr>
              <a:t>liệu</a:t>
            </a:r>
            <a:r>
              <a:rPr lang="en-US" sz="2000" dirty="0" smtClean="0">
                <a:solidFill>
                  <a:srgbClr val="000066"/>
                </a:solidFill>
                <a:latin typeface="+mj-lt"/>
              </a:rPr>
              <a:t>). </a:t>
            </a:r>
            <a:r>
              <a:rPr lang="en-US" sz="2000" dirty="0" err="1" smtClean="0">
                <a:solidFill>
                  <a:srgbClr val="000066"/>
                </a:solidFill>
                <a:latin typeface="+mj-lt"/>
              </a:rPr>
              <a:t>Tổng</a:t>
            </a:r>
            <a:r>
              <a:rPr lang="en-US" sz="2000" dirty="0" smtClean="0">
                <a:solidFill>
                  <a:srgbClr val="000066"/>
                </a:solidFill>
                <a:latin typeface="+mj-lt"/>
              </a:rPr>
              <a:t> </a:t>
            </a:r>
            <a:r>
              <a:rPr lang="en-US" sz="2000" dirty="0" err="1" smtClean="0">
                <a:solidFill>
                  <a:srgbClr val="000066"/>
                </a:solidFill>
                <a:latin typeface="+mj-lt"/>
              </a:rPr>
              <a:t>hợp</a:t>
            </a:r>
            <a:r>
              <a:rPr lang="en-US" sz="2000" dirty="0" smtClean="0">
                <a:solidFill>
                  <a:srgbClr val="000066"/>
                </a:solidFill>
                <a:latin typeface="+mj-lt"/>
              </a:rPr>
              <a:t> </a:t>
            </a:r>
            <a:r>
              <a:rPr lang="en-US" sz="2000" dirty="0" err="1" smtClean="0">
                <a:solidFill>
                  <a:srgbClr val="000066"/>
                </a:solidFill>
                <a:latin typeface="+mj-lt"/>
              </a:rPr>
              <a:t>toàn</a:t>
            </a:r>
            <a:r>
              <a:rPr lang="en-US" sz="2000" dirty="0" smtClean="0">
                <a:solidFill>
                  <a:srgbClr val="000066"/>
                </a:solidFill>
                <a:latin typeface="+mj-lt"/>
              </a:rPr>
              <a:t> </a:t>
            </a:r>
            <a:r>
              <a:rPr lang="en-US" sz="2000" dirty="0" err="1" smtClean="0">
                <a:solidFill>
                  <a:srgbClr val="000066"/>
                </a:solidFill>
                <a:latin typeface="+mj-lt"/>
              </a:rPr>
              <a:t>bộ</a:t>
            </a:r>
            <a:r>
              <a:rPr lang="en-US" sz="2000" dirty="0" smtClean="0">
                <a:solidFill>
                  <a:srgbClr val="000066"/>
                </a:solidFill>
                <a:latin typeface="+mj-lt"/>
              </a:rPr>
              <a:t> </a:t>
            </a:r>
            <a:r>
              <a:rPr lang="en-US" sz="2000" dirty="0" err="1" smtClean="0">
                <a:solidFill>
                  <a:srgbClr val="000066"/>
                </a:solidFill>
                <a:latin typeface="+mj-lt"/>
              </a:rPr>
              <a:t>các</a:t>
            </a:r>
            <a:r>
              <a:rPr lang="en-US" sz="2000" dirty="0" smtClean="0">
                <a:solidFill>
                  <a:srgbClr val="000066"/>
                </a:solidFill>
                <a:latin typeface="+mj-lt"/>
              </a:rPr>
              <a:t> </a:t>
            </a:r>
            <a:r>
              <a:rPr lang="en-US" sz="2000" dirty="0" err="1" smtClean="0">
                <a:solidFill>
                  <a:srgbClr val="000066"/>
                </a:solidFill>
                <a:latin typeface="+mj-lt"/>
              </a:rPr>
              <a:t>tài</a:t>
            </a:r>
            <a:r>
              <a:rPr lang="en-US" sz="2000" dirty="0" smtClean="0">
                <a:solidFill>
                  <a:srgbClr val="000066"/>
                </a:solidFill>
                <a:latin typeface="+mj-lt"/>
              </a:rPr>
              <a:t> </a:t>
            </a:r>
            <a:r>
              <a:rPr lang="en-US" sz="2000" dirty="0" err="1" smtClean="0">
                <a:solidFill>
                  <a:srgbClr val="000066"/>
                </a:solidFill>
                <a:latin typeface="+mj-lt"/>
              </a:rPr>
              <a:t>liệu</a:t>
            </a:r>
            <a:r>
              <a:rPr lang="en-US" sz="2000" dirty="0" smtClean="0">
                <a:solidFill>
                  <a:srgbClr val="000066"/>
                </a:solidFill>
                <a:latin typeface="+mj-lt"/>
              </a:rPr>
              <a:t> </a:t>
            </a:r>
            <a:r>
              <a:rPr lang="en-US" sz="2000" dirty="0" err="1" smtClean="0">
                <a:solidFill>
                  <a:srgbClr val="000066"/>
                </a:solidFill>
                <a:latin typeface="+mj-lt"/>
              </a:rPr>
              <a:t>vào</a:t>
            </a:r>
            <a:r>
              <a:rPr lang="en-US" sz="2000" dirty="0" smtClean="0">
                <a:solidFill>
                  <a:srgbClr val="000066"/>
                </a:solidFill>
                <a:latin typeface="+mj-lt"/>
              </a:rPr>
              <a:t> BM-01-04, </a:t>
            </a:r>
            <a:r>
              <a:rPr lang="en-US" sz="2000" dirty="0" err="1" smtClean="0">
                <a:solidFill>
                  <a:srgbClr val="000066"/>
                </a:solidFill>
                <a:latin typeface="+mj-lt"/>
              </a:rPr>
              <a:t>phổ</a:t>
            </a:r>
            <a:r>
              <a:rPr lang="en-US" sz="2000" dirty="0" smtClean="0">
                <a:solidFill>
                  <a:srgbClr val="000066"/>
                </a:solidFill>
                <a:latin typeface="+mj-lt"/>
              </a:rPr>
              <a:t> </a:t>
            </a:r>
            <a:r>
              <a:rPr lang="en-US" sz="2000" dirty="0" err="1" smtClean="0">
                <a:solidFill>
                  <a:srgbClr val="000066"/>
                </a:solidFill>
                <a:latin typeface="+mj-lt"/>
              </a:rPr>
              <a:t>biến</a:t>
            </a:r>
            <a:r>
              <a:rPr lang="en-US" sz="2000" dirty="0" smtClean="0">
                <a:solidFill>
                  <a:srgbClr val="000066"/>
                </a:solidFill>
                <a:latin typeface="+mj-lt"/>
              </a:rPr>
              <a:t> </a:t>
            </a:r>
            <a:r>
              <a:rPr lang="en-US" sz="2000" dirty="0" err="1" smtClean="0">
                <a:solidFill>
                  <a:srgbClr val="000066"/>
                </a:solidFill>
                <a:latin typeface="+mj-lt"/>
              </a:rPr>
              <a:t>sử</a:t>
            </a:r>
            <a:r>
              <a:rPr lang="en-US" sz="2000" dirty="0" smtClean="0">
                <a:solidFill>
                  <a:srgbClr val="000066"/>
                </a:solidFill>
                <a:latin typeface="+mj-lt"/>
              </a:rPr>
              <a:t> </a:t>
            </a:r>
            <a:r>
              <a:rPr lang="en-US" sz="2000" dirty="0" err="1" smtClean="0">
                <a:solidFill>
                  <a:srgbClr val="000066"/>
                </a:solidFill>
                <a:latin typeface="+mj-lt"/>
              </a:rPr>
              <a:t>dụng</a:t>
            </a:r>
            <a:endParaRPr lang="en-US" sz="2000" dirty="0">
              <a:solidFill>
                <a:srgbClr val="000066"/>
              </a:solidFill>
              <a:latin typeface="+mj-lt"/>
            </a:endParaRPr>
          </a:p>
          <a:p>
            <a:pPr>
              <a:spcBef>
                <a:spcPct val="50000"/>
              </a:spcBef>
              <a:defRPr/>
            </a:pPr>
            <a:endParaRPr lang="en-US" sz="2200" dirty="0" smtClean="0">
              <a:solidFill>
                <a:schemeClr val="accent2"/>
              </a:solidFill>
              <a:latin typeface="Times New Roman" pitchFamily="18" charset="0"/>
            </a:endParaRPr>
          </a:p>
        </p:txBody>
      </p:sp>
      <p:pic>
        <p:nvPicPr>
          <p:cNvPr id="819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4648200"/>
            <a:ext cx="6610350" cy="218281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43"/>
          <p:cNvSpPr txBox="1">
            <a:spLocks noChangeArrowheads="1"/>
          </p:cNvSpPr>
          <p:nvPr/>
        </p:nvSpPr>
        <p:spPr bwMode="auto">
          <a:xfrm>
            <a:off x="1202731" y="226704"/>
            <a:ext cx="69103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ctr">
              <a:spcBef>
                <a:spcPct val="50000"/>
              </a:spcBef>
            </a:pPr>
            <a:r>
              <a:rPr lang="en-US" sz="2200" b="1" dirty="0">
                <a:solidFill>
                  <a:srgbClr val="000066"/>
                </a:solidFill>
                <a:latin typeface="Times New Roman" pitchFamily="18" charset="0"/>
              </a:rPr>
              <a:t>BƯỚC </a:t>
            </a:r>
            <a:r>
              <a:rPr lang="en-US" sz="2200" b="1" dirty="0" smtClean="0">
                <a:solidFill>
                  <a:srgbClr val="000066"/>
                </a:solidFill>
                <a:latin typeface="Times New Roman" pitchFamily="18" charset="0"/>
              </a:rPr>
              <a:t>2: </a:t>
            </a:r>
            <a:r>
              <a:rPr lang="en-US" sz="2200" dirty="0" smtClean="0">
                <a:solidFill>
                  <a:srgbClr val="000066"/>
                </a:solidFill>
                <a:latin typeface="Times New Roman" pitchFamily="18" charset="0"/>
              </a:rPr>
              <a:t>BAN HÀNH VÀ ÁP DỤNG TÀI LIỆU HỆ THỐNG QUẢN LÝ CHẤT LƯỢNG </a:t>
            </a:r>
            <a:endParaRPr lang="en-US" sz="2200" dirty="0">
              <a:solidFill>
                <a:srgbClr val="000066"/>
              </a:solidFill>
              <a:latin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762000" y="984250"/>
            <a:ext cx="7848600" cy="567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just">
              <a:spcBef>
                <a:spcPct val="50000"/>
              </a:spcBef>
              <a:defRPr/>
            </a:pPr>
            <a:r>
              <a:rPr lang="en-US" sz="2000" b="1" dirty="0">
                <a:solidFill>
                  <a:srgbClr val="000066"/>
                </a:solidFill>
                <a:latin typeface="+mj-lt"/>
              </a:rPr>
              <a:t>3</a:t>
            </a:r>
            <a:r>
              <a:rPr lang="en-US" sz="2000" b="1" dirty="0" smtClean="0">
                <a:solidFill>
                  <a:srgbClr val="000066"/>
                </a:solidFill>
                <a:latin typeface="+mj-lt"/>
              </a:rPr>
              <a:t>. QUY TRÌNH KIỂM SOÁT TÀI LIỆU (QT-01)</a:t>
            </a:r>
            <a:endParaRPr lang="en-US" sz="2000" b="1" dirty="0">
              <a:solidFill>
                <a:srgbClr val="000066"/>
              </a:solidFill>
              <a:latin typeface="+mj-lt"/>
            </a:endParaRPr>
          </a:p>
          <a:p>
            <a:pPr algn="just">
              <a:spcBef>
                <a:spcPct val="50000"/>
              </a:spcBef>
              <a:defRPr/>
            </a:pPr>
            <a:r>
              <a:rPr lang="en-US" sz="2000" b="1" dirty="0" err="1" smtClean="0">
                <a:solidFill>
                  <a:srgbClr val="000066"/>
                </a:solidFill>
                <a:latin typeface="+mj-lt"/>
              </a:rPr>
              <a:t>Phương</a:t>
            </a:r>
            <a:r>
              <a:rPr lang="en-US" sz="2000" b="1" dirty="0" smtClean="0">
                <a:solidFill>
                  <a:srgbClr val="000066"/>
                </a:solidFill>
                <a:latin typeface="+mj-lt"/>
              </a:rPr>
              <a:t> </a:t>
            </a:r>
            <a:r>
              <a:rPr lang="en-US" sz="2000" b="1" dirty="0" err="1">
                <a:solidFill>
                  <a:srgbClr val="000066"/>
                </a:solidFill>
                <a:latin typeface="+mj-lt"/>
              </a:rPr>
              <a:t>pháp</a:t>
            </a:r>
            <a:r>
              <a:rPr lang="en-US" sz="2000" b="1" dirty="0">
                <a:solidFill>
                  <a:srgbClr val="000066"/>
                </a:solidFill>
                <a:latin typeface="+mj-lt"/>
              </a:rPr>
              <a:t> </a:t>
            </a:r>
            <a:r>
              <a:rPr lang="en-US" sz="2000" b="1" dirty="0" err="1">
                <a:solidFill>
                  <a:srgbClr val="000066"/>
                </a:solidFill>
                <a:latin typeface="+mj-lt"/>
              </a:rPr>
              <a:t>áp</a:t>
            </a:r>
            <a:r>
              <a:rPr lang="en-US" sz="2000" b="1" dirty="0">
                <a:solidFill>
                  <a:srgbClr val="000066"/>
                </a:solidFill>
                <a:latin typeface="+mj-lt"/>
              </a:rPr>
              <a:t> </a:t>
            </a:r>
            <a:r>
              <a:rPr lang="en-US" sz="2000" b="1" dirty="0" err="1">
                <a:solidFill>
                  <a:srgbClr val="000066"/>
                </a:solidFill>
                <a:latin typeface="+mj-lt"/>
              </a:rPr>
              <a:t>dụng</a:t>
            </a:r>
            <a:r>
              <a:rPr lang="en-US" sz="2000" b="1" dirty="0">
                <a:solidFill>
                  <a:srgbClr val="000066"/>
                </a:solidFill>
                <a:latin typeface="+mj-lt"/>
              </a:rPr>
              <a:t>:</a:t>
            </a:r>
            <a:r>
              <a:rPr lang="en-US" sz="2000" dirty="0">
                <a:solidFill>
                  <a:srgbClr val="000066"/>
                </a:solidFill>
                <a:latin typeface="+mj-lt"/>
              </a:rPr>
              <a:t> </a:t>
            </a:r>
          </a:p>
          <a:p>
            <a:pPr algn="just">
              <a:defRPr/>
            </a:pPr>
            <a:r>
              <a:rPr lang="en-US" sz="2000" dirty="0">
                <a:solidFill>
                  <a:srgbClr val="000066"/>
                </a:solidFill>
                <a:latin typeface="+mj-lt"/>
              </a:rPr>
              <a:t>- </a:t>
            </a:r>
            <a:r>
              <a:rPr lang="nl-NL" sz="2000" dirty="0">
                <a:solidFill>
                  <a:srgbClr val="000066"/>
                </a:solidFill>
                <a:latin typeface="+mj-lt"/>
              </a:rPr>
              <a:t>Các </a:t>
            </a:r>
            <a:r>
              <a:rPr lang="nl-NL" sz="2000" dirty="0" smtClean="0">
                <a:solidFill>
                  <a:srgbClr val="000066"/>
                </a:solidFill>
                <a:latin typeface="+mj-lt"/>
              </a:rPr>
              <a:t>bộ phận </a:t>
            </a:r>
            <a:r>
              <a:rPr lang="nl-NL" sz="2000" dirty="0">
                <a:solidFill>
                  <a:srgbClr val="000066"/>
                </a:solidFill>
                <a:latin typeface="+mj-lt"/>
              </a:rPr>
              <a:t>phân loại toàn bộ các tài liệu đã hết hiệu lực, được thay thế bởi tài liệu mới (ví dụ các nghị định/thông tư ...) nhưng không huỷ mà được giữ lại để tham khảo, tiến hành sắp xếp gọn gàng và tổ chức đánh dấu hiệu nhận biết ‘</a:t>
            </a:r>
            <a:r>
              <a:rPr lang="nl-NL" sz="2000" b="1" dirty="0">
                <a:solidFill>
                  <a:srgbClr val="000066"/>
                </a:solidFill>
                <a:latin typeface="+mj-lt"/>
              </a:rPr>
              <a:t>Tài liệu lỗi thời</a:t>
            </a:r>
            <a:r>
              <a:rPr lang="nl-NL" sz="2000" dirty="0">
                <a:solidFill>
                  <a:srgbClr val="000066"/>
                </a:solidFill>
                <a:latin typeface="+mj-lt"/>
              </a:rPr>
              <a:t>” nhằm tránh sử dụng nhầm, lẫn.</a:t>
            </a:r>
            <a:endParaRPr lang="en-US" sz="2000" dirty="0">
              <a:solidFill>
                <a:srgbClr val="000066"/>
              </a:solidFill>
              <a:latin typeface="+mj-lt"/>
            </a:endParaRPr>
          </a:p>
          <a:p>
            <a:pPr algn="just">
              <a:spcBef>
                <a:spcPct val="50000"/>
              </a:spcBef>
              <a:defRPr/>
            </a:pPr>
            <a:endParaRPr lang="en-US" sz="2000" dirty="0" smtClean="0">
              <a:solidFill>
                <a:srgbClr val="000066"/>
              </a:solidFill>
              <a:latin typeface="+mj-lt"/>
            </a:endParaRPr>
          </a:p>
          <a:p>
            <a:pPr algn="just">
              <a:spcBef>
                <a:spcPct val="50000"/>
              </a:spcBef>
              <a:defRPr/>
            </a:pPr>
            <a:endParaRPr lang="en-US" sz="2000" dirty="0">
              <a:solidFill>
                <a:srgbClr val="000066"/>
              </a:solidFill>
              <a:latin typeface="+mj-lt"/>
            </a:endParaRPr>
          </a:p>
          <a:p>
            <a:pPr algn="just">
              <a:spcBef>
                <a:spcPct val="50000"/>
              </a:spcBef>
              <a:defRPr/>
            </a:pPr>
            <a:endParaRPr lang="en-US" sz="2000" dirty="0" smtClean="0">
              <a:solidFill>
                <a:srgbClr val="000066"/>
              </a:solidFill>
              <a:latin typeface="+mj-lt"/>
            </a:endParaRPr>
          </a:p>
          <a:p>
            <a:pPr algn="just">
              <a:spcBef>
                <a:spcPct val="50000"/>
              </a:spcBef>
              <a:defRPr/>
            </a:pPr>
            <a:endParaRPr lang="en-US" sz="2000" dirty="0">
              <a:solidFill>
                <a:srgbClr val="000066"/>
              </a:solidFill>
              <a:latin typeface="+mj-lt"/>
            </a:endParaRPr>
          </a:p>
          <a:p>
            <a:pPr algn="just">
              <a:spcBef>
                <a:spcPct val="50000"/>
              </a:spcBef>
              <a:defRPr/>
            </a:pPr>
            <a:endParaRPr lang="en-US" sz="2000" dirty="0" smtClean="0">
              <a:solidFill>
                <a:srgbClr val="000066"/>
              </a:solidFill>
              <a:latin typeface="+mj-lt"/>
            </a:endParaRPr>
          </a:p>
          <a:p>
            <a:pPr algn="just">
              <a:spcBef>
                <a:spcPct val="50000"/>
              </a:spcBef>
              <a:defRPr/>
            </a:pPr>
            <a:r>
              <a:rPr lang="en-US" sz="2000" dirty="0" smtClean="0">
                <a:solidFill>
                  <a:srgbClr val="000066"/>
                </a:solidFill>
                <a:latin typeface="+mj-lt"/>
              </a:rPr>
              <a:t>- </a:t>
            </a:r>
            <a:r>
              <a:rPr lang="en-US" sz="2000" dirty="0" err="1" smtClean="0">
                <a:solidFill>
                  <a:srgbClr val="000066"/>
                </a:solidFill>
                <a:latin typeface="+mj-lt"/>
              </a:rPr>
              <a:t>Quản</a:t>
            </a:r>
            <a:r>
              <a:rPr lang="en-US" sz="2000" dirty="0" smtClean="0">
                <a:solidFill>
                  <a:srgbClr val="000066"/>
                </a:solidFill>
                <a:latin typeface="+mj-lt"/>
              </a:rPr>
              <a:t> </a:t>
            </a:r>
            <a:r>
              <a:rPr lang="en-US" sz="2000" dirty="0" err="1" smtClean="0">
                <a:solidFill>
                  <a:srgbClr val="000066"/>
                </a:solidFill>
                <a:latin typeface="+mj-lt"/>
              </a:rPr>
              <a:t>lý</a:t>
            </a:r>
            <a:r>
              <a:rPr lang="en-US" sz="2000" dirty="0" smtClean="0">
                <a:solidFill>
                  <a:srgbClr val="000066"/>
                </a:solidFill>
                <a:latin typeface="+mj-lt"/>
              </a:rPr>
              <a:t> </a:t>
            </a:r>
            <a:r>
              <a:rPr lang="en-US" sz="2000" dirty="0" err="1" smtClean="0">
                <a:solidFill>
                  <a:srgbClr val="000066"/>
                </a:solidFill>
                <a:latin typeface="+mj-lt"/>
              </a:rPr>
              <a:t>văn</a:t>
            </a:r>
            <a:r>
              <a:rPr lang="en-US" sz="2000" dirty="0" smtClean="0">
                <a:solidFill>
                  <a:srgbClr val="000066"/>
                </a:solidFill>
                <a:latin typeface="+mj-lt"/>
              </a:rPr>
              <a:t> </a:t>
            </a:r>
            <a:r>
              <a:rPr lang="en-US" sz="2000" dirty="0" err="1" smtClean="0">
                <a:solidFill>
                  <a:srgbClr val="000066"/>
                </a:solidFill>
                <a:latin typeface="+mj-lt"/>
              </a:rPr>
              <a:t>bản</a:t>
            </a:r>
            <a:r>
              <a:rPr lang="en-US" sz="2000" dirty="0" smtClean="0">
                <a:solidFill>
                  <a:srgbClr val="000066"/>
                </a:solidFill>
                <a:latin typeface="+mj-lt"/>
              </a:rPr>
              <a:t> </a:t>
            </a:r>
            <a:r>
              <a:rPr lang="en-US" sz="2000" dirty="0" err="1" smtClean="0">
                <a:solidFill>
                  <a:srgbClr val="000066"/>
                </a:solidFill>
                <a:latin typeface="+mj-lt"/>
              </a:rPr>
              <a:t>đi</a:t>
            </a:r>
            <a:r>
              <a:rPr lang="en-US" sz="2000" dirty="0" smtClean="0">
                <a:solidFill>
                  <a:srgbClr val="000066"/>
                </a:solidFill>
                <a:latin typeface="+mj-lt"/>
              </a:rPr>
              <a:t>, </a:t>
            </a:r>
            <a:r>
              <a:rPr lang="en-US" sz="2000" dirty="0" err="1" smtClean="0">
                <a:solidFill>
                  <a:srgbClr val="000066"/>
                </a:solidFill>
                <a:latin typeface="+mj-lt"/>
              </a:rPr>
              <a:t>đến</a:t>
            </a:r>
            <a:r>
              <a:rPr lang="en-US" sz="2000" dirty="0" smtClean="0">
                <a:solidFill>
                  <a:srgbClr val="000066"/>
                </a:solidFill>
                <a:latin typeface="+mj-lt"/>
              </a:rPr>
              <a:t>: </a:t>
            </a:r>
            <a:r>
              <a:rPr lang="nl-NL" sz="2000" dirty="0">
                <a:solidFill>
                  <a:srgbClr val="000066"/>
                </a:solidFill>
                <a:latin typeface="+mj-lt"/>
              </a:rPr>
              <a:t>Theo nghiệp vụ văn thư lưu trữ (có sổ theo dõi công văn đi, đến, hệ thống file lưu trữ…) </a:t>
            </a:r>
          </a:p>
          <a:p>
            <a:pPr>
              <a:spcBef>
                <a:spcPct val="50000"/>
              </a:spcBef>
              <a:defRPr/>
            </a:pPr>
            <a:endParaRPr lang="en-US" sz="2200" dirty="0" smtClean="0">
              <a:solidFill>
                <a:schemeClr val="accent2"/>
              </a:solidFill>
              <a:latin typeface="Times New Roman" pitchFamily="18" charset="0"/>
            </a:endParaRPr>
          </a:p>
        </p:txBody>
      </p:sp>
      <p:grpSp>
        <p:nvGrpSpPr>
          <p:cNvPr id="9220" name="Group 1"/>
          <p:cNvGrpSpPr>
            <a:grpSpLocks/>
          </p:cNvGrpSpPr>
          <p:nvPr/>
        </p:nvGrpSpPr>
        <p:grpSpPr bwMode="auto">
          <a:xfrm>
            <a:off x="3638550" y="3182938"/>
            <a:ext cx="1866900" cy="2162175"/>
            <a:chOff x="3638550" y="3183201"/>
            <a:chExt cx="1866900" cy="2162175"/>
          </a:xfrm>
        </p:grpSpPr>
        <p:pic>
          <p:nvPicPr>
            <p:cNvPr id="92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8550" y="3183201"/>
              <a:ext cx="1866900" cy="21621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423" y="3352800"/>
              <a:ext cx="434026" cy="1592526"/>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5931" y="3352800"/>
              <a:ext cx="434026" cy="1592526"/>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Text Box 43"/>
          <p:cNvSpPr txBox="1">
            <a:spLocks noChangeArrowheads="1"/>
          </p:cNvSpPr>
          <p:nvPr/>
        </p:nvSpPr>
        <p:spPr bwMode="auto">
          <a:xfrm>
            <a:off x="1202731" y="226704"/>
            <a:ext cx="69103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ctr">
              <a:spcBef>
                <a:spcPct val="50000"/>
              </a:spcBef>
            </a:pPr>
            <a:r>
              <a:rPr lang="en-US" sz="2200" b="1" dirty="0">
                <a:solidFill>
                  <a:srgbClr val="000066"/>
                </a:solidFill>
                <a:latin typeface="Times New Roman" pitchFamily="18" charset="0"/>
              </a:rPr>
              <a:t>BƯỚC </a:t>
            </a:r>
            <a:r>
              <a:rPr lang="en-US" sz="2200" b="1" dirty="0" smtClean="0">
                <a:solidFill>
                  <a:srgbClr val="000066"/>
                </a:solidFill>
                <a:latin typeface="Times New Roman" pitchFamily="18" charset="0"/>
              </a:rPr>
              <a:t>2: </a:t>
            </a:r>
            <a:r>
              <a:rPr lang="en-US" sz="2200" dirty="0" smtClean="0">
                <a:solidFill>
                  <a:srgbClr val="000066"/>
                </a:solidFill>
                <a:latin typeface="Times New Roman" pitchFamily="18" charset="0"/>
              </a:rPr>
              <a:t>BAN HÀNH VÀ ÁP DỤNG TÀI LIỆU HỆ THỐNG QUẢN LÝ CHẤT LƯỢNG </a:t>
            </a:r>
            <a:endParaRPr lang="en-US" sz="2200" dirty="0">
              <a:solidFill>
                <a:srgbClr val="000066"/>
              </a:solidFill>
              <a:latin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762000" y="1252538"/>
            <a:ext cx="78486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just">
              <a:spcBef>
                <a:spcPct val="50000"/>
              </a:spcBef>
              <a:defRPr/>
            </a:pPr>
            <a:r>
              <a:rPr lang="en-US" sz="2000" b="1" dirty="0">
                <a:solidFill>
                  <a:srgbClr val="000066"/>
                </a:solidFill>
                <a:latin typeface="+mj-lt"/>
              </a:rPr>
              <a:t>4</a:t>
            </a:r>
            <a:r>
              <a:rPr lang="en-US" sz="2000" b="1" dirty="0" smtClean="0">
                <a:solidFill>
                  <a:srgbClr val="000066"/>
                </a:solidFill>
                <a:latin typeface="+mj-lt"/>
              </a:rPr>
              <a:t>. QUY TRÌNH KIỂM SOÁT HỒ SƠ (QT-02)</a:t>
            </a:r>
            <a:endParaRPr lang="en-US" sz="2000" b="1" dirty="0">
              <a:solidFill>
                <a:srgbClr val="000066"/>
              </a:solidFill>
              <a:latin typeface="+mj-lt"/>
            </a:endParaRPr>
          </a:p>
          <a:p>
            <a:pPr algn="just">
              <a:spcBef>
                <a:spcPct val="50000"/>
              </a:spcBef>
              <a:defRPr/>
            </a:pPr>
            <a:r>
              <a:rPr lang="nl-NL" sz="2000" b="1" dirty="0" smtClean="0">
                <a:solidFill>
                  <a:srgbClr val="000066"/>
                </a:solidFill>
                <a:latin typeface="+mj-lt"/>
              </a:rPr>
              <a:t>Ý nghĩa</a:t>
            </a:r>
            <a:r>
              <a:rPr lang="nl-NL" sz="2000" dirty="0" smtClean="0">
                <a:solidFill>
                  <a:srgbClr val="000066"/>
                </a:solidFill>
                <a:latin typeface="+mj-lt"/>
              </a:rPr>
              <a:t>: đưa ra các nguyên tắc đánh tên, gắn mã số, sắp xếp hồ sơ đảm bảo khoa học, dễ tìm, dễ thấy.</a:t>
            </a:r>
          </a:p>
          <a:p>
            <a:pPr algn="just">
              <a:spcBef>
                <a:spcPct val="50000"/>
              </a:spcBef>
              <a:defRPr/>
            </a:pPr>
            <a:r>
              <a:rPr lang="en-US" sz="2000" b="1" dirty="0" err="1" smtClean="0">
                <a:solidFill>
                  <a:srgbClr val="000066"/>
                </a:solidFill>
                <a:latin typeface="+mj-lt"/>
              </a:rPr>
              <a:t>Phương</a:t>
            </a:r>
            <a:r>
              <a:rPr lang="en-US" sz="2000" b="1" dirty="0" smtClean="0">
                <a:solidFill>
                  <a:srgbClr val="000066"/>
                </a:solidFill>
                <a:latin typeface="+mj-lt"/>
              </a:rPr>
              <a:t> </a:t>
            </a:r>
            <a:r>
              <a:rPr lang="en-US" sz="2000" b="1" dirty="0" err="1">
                <a:solidFill>
                  <a:srgbClr val="000066"/>
                </a:solidFill>
                <a:latin typeface="+mj-lt"/>
              </a:rPr>
              <a:t>pháp</a:t>
            </a:r>
            <a:r>
              <a:rPr lang="en-US" sz="2000" b="1" dirty="0">
                <a:solidFill>
                  <a:srgbClr val="000066"/>
                </a:solidFill>
                <a:latin typeface="+mj-lt"/>
              </a:rPr>
              <a:t> </a:t>
            </a:r>
            <a:r>
              <a:rPr lang="en-US" sz="2000" b="1" dirty="0" err="1">
                <a:solidFill>
                  <a:srgbClr val="000066"/>
                </a:solidFill>
                <a:latin typeface="+mj-lt"/>
              </a:rPr>
              <a:t>áp</a:t>
            </a:r>
            <a:r>
              <a:rPr lang="en-US" sz="2000" b="1" dirty="0">
                <a:solidFill>
                  <a:srgbClr val="000066"/>
                </a:solidFill>
                <a:latin typeface="+mj-lt"/>
              </a:rPr>
              <a:t> </a:t>
            </a:r>
            <a:r>
              <a:rPr lang="en-US" sz="2000" b="1" dirty="0" err="1">
                <a:solidFill>
                  <a:srgbClr val="000066"/>
                </a:solidFill>
                <a:latin typeface="+mj-lt"/>
              </a:rPr>
              <a:t>dụng</a:t>
            </a:r>
            <a:r>
              <a:rPr lang="en-US" sz="2000" b="1" dirty="0">
                <a:solidFill>
                  <a:srgbClr val="000066"/>
                </a:solidFill>
                <a:latin typeface="+mj-lt"/>
              </a:rPr>
              <a:t>:</a:t>
            </a:r>
            <a:r>
              <a:rPr lang="en-US" sz="2000" dirty="0">
                <a:solidFill>
                  <a:srgbClr val="000066"/>
                </a:solidFill>
                <a:latin typeface="+mj-lt"/>
              </a:rPr>
              <a:t> </a:t>
            </a:r>
          </a:p>
          <a:p>
            <a:pPr algn="just">
              <a:spcBef>
                <a:spcPct val="50000"/>
              </a:spcBef>
              <a:defRPr/>
            </a:pPr>
            <a:r>
              <a:rPr lang="en-US" sz="2000" dirty="0" smtClean="0">
                <a:solidFill>
                  <a:srgbClr val="000066"/>
                </a:solidFill>
                <a:latin typeface="+mj-lt"/>
              </a:rPr>
              <a:t>- </a:t>
            </a:r>
            <a:r>
              <a:rPr lang="en-US" sz="2000" dirty="0" err="1" smtClean="0">
                <a:solidFill>
                  <a:srgbClr val="000066"/>
                </a:solidFill>
                <a:latin typeface="+mj-lt"/>
              </a:rPr>
              <a:t>Các</a:t>
            </a:r>
            <a:r>
              <a:rPr lang="en-US" sz="2000" dirty="0" smtClean="0">
                <a:solidFill>
                  <a:srgbClr val="000066"/>
                </a:solidFill>
                <a:latin typeface="+mj-lt"/>
              </a:rPr>
              <a:t> </a:t>
            </a:r>
            <a:r>
              <a:rPr lang="en-US" sz="2000" dirty="0" err="1" smtClean="0">
                <a:solidFill>
                  <a:srgbClr val="000066"/>
                </a:solidFill>
                <a:latin typeface="+mj-lt"/>
              </a:rPr>
              <a:t>bộ</a:t>
            </a:r>
            <a:r>
              <a:rPr lang="en-US" sz="2000" dirty="0" smtClean="0">
                <a:solidFill>
                  <a:srgbClr val="000066"/>
                </a:solidFill>
                <a:latin typeface="+mj-lt"/>
              </a:rPr>
              <a:t> </a:t>
            </a:r>
            <a:r>
              <a:rPr lang="en-US" sz="2000" dirty="0" err="1" smtClean="0">
                <a:solidFill>
                  <a:srgbClr val="000066"/>
                </a:solidFill>
                <a:latin typeface="+mj-lt"/>
              </a:rPr>
              <a:t>phận</a:t>
            </a:r>
            <a:r>
              <a:rPr lang="en-US" sz="2000" dirty="0" smtClean="0">
                <a:solidFill>
                  <a:srgbClr val="000066"/>
                </a:solidFill>
                <a:latin typeface="+mj-lt"/>
              </a:rPr>
              <a:t> </a:t>
            </a:r>
            <a:r>
              <a:rPr lang="en-US" sz="2000" dirty="0" err="1" smtClean="0">
                <a:solidFill>
                  <a:srgbClr val="000066"/>
                </a:solidFill>
                <a:latin typeface="+mj-lt"/>
              </a:rPr>
              <a:t>đánh</a:t>
            </a:r>
            <a:r>
              <a:rPr lang="en-US" sz="2000" dirty="0" smtClean="0">
                <a:solidFill>
                  <a:srgbClr val="000066"/>
                </a:solidFill>
                <a:latin typeface="+mj-lt"/>
              </a:rPr>
              <a:t> </a:t>
            </a:r>
            <a:r>
              <a:rPr lang="en-US" sz="2000" dirty="0" err="1" smtClean="0">
                <a:solidFill>
                  <a:srgbClr val="000066"/>
                </a:solidFill>
                <a:latin typeface="+mj-lt"/>
              </a:rPr>
              <a:t>tên</a:t>
            </a:r>
            <a:r>
              <a:rPr lang="en-US" sz="2000" dirty="0" smtClean="0">
                <a:solidFill>
                  <a:srgbClr val="000066"/>
                </a:solidFill>
                <a:latin typeface="+mj-lt"/>
              </a:rPr>
              <a:t> </a:t>
            </a:r>
            <a:r>
              <a:rPr lang="en-US" sz="2000" dirty="0" err="1" smtClean="0">
                <a:solidFill>
                  <a:srgbClr val="000066"/>
                </a:solidFill>
                <a:latin typeface="+mj-lt"/>
              </a:rPr>
              <a:t>rõ</a:t>
            </a:r>
            <a:r>
              <a:rPr lang="en-US" sz="2000" dirty="0" smtClean="0">
                <a:solidFill>
                  <a:srgbClr val="000066"/>
                </a:solidFill>
                <a:latin typeface="+mj-lt"/>
              </a:rPr>
              <a:t> </a:t>
            </a:r>
            <a:r>
              <a:rPr lang="en-US" sz="2000" dirty="0" err="1" smtClean="0">
                <a:solidFill>
                  <a:srgbClr val="000066"/>
                </a:solidFill>
                <a:latin typeface="+mj-lt"/>
              </a:rPr>
              <a:t>ràng</a:t>
            </a:r>
            <a:r>
              <a:rPr lang="en-US" sz="2000" dirty="0" smtClean="0">
                <a:solidFill>
                  <a:srgbClr val="000066"/>
                </a:solidFill>
                <a:latin typeface="+mj-lt"/>
              </a:rPr>
              <a:t> </a:t>
            </a:r>
            <a:r>
              <a:rPr lang="en-US" sz="2000" dirty="0" err="1" smtClean="0">
                <a:solidFill>
                  <a:srgbClr val="000066"/>
                </a:solidFill>
                <a:latin typeface="+mj-lt"/>
              </a:rPr>
              <a:t>cho</a:t>
            </a:r>
            <a:r>
              <a:rPr lang="en-US" sz="2000" dirty="0" smtClean="0">
                <a:solidFill>
                  <a:srgbClr val="000066"/>
                </a:solidFill>
                <a:latin typeface="+mj-lt"/>
              </a:rPr>
              <a:t> </a:t>
            </a:r>
            <a:r>
              <a:rPr lang="en-US" sz="2000" dirty="0" err="1" smtClean="0">
                <a:solidFill>
                  <a:srgbClr val="000066"/>
                </a:solidFill>
                <a:latin typeface="+mj-lt"/>
              </a:rPr>
              <a:t>các</a:t>
            </a:r>
            <a:r>
              <a:rPr lang="en-US" sz="2000" dirty="0" smtClean="0">
                <a:solidFill>
                  <a:srgbClr val="000066"/>
                </a:solidFill>
                <a:latin typeface="+mj-lt"/>
              </a:rPr>
              <a:t> </a:t>
            </a:r>
            <a:r>
              <a:rPr lang="en-US" sz="2000" dirty="0" err="1" smtClean="0">
                <a:solidFill>
                  <a:srgbClr val="000066"/>
                </a:solidFill>
                <a:latin typeface="+mj-lt"/>
              </a:rPr>
              <a:t>hồ</a:t>
            </a:r>
            <a:r>
              <a:rPr lang="en-US" sz="2000" dirty="0" smtClean="0">
                <a:solidFill>
                  <a:srgbClr val="000066"/>
                </a:solidFill>
                <a:latin typeface="+mj-lt"/>
              </a:rPr>
              <a:t> </a:t>
            </a:r>
            <a:r>
              <a:rPr lang="en-US" sz="2000" dirty="0" err="1" smtClean="0">
                <a:solidFill>
                  <a:srgbClr val="000066"/>
                </a:solidFill>
                <a:latin typeface="+mj-lt"/>
              </a:rPr>
              <a:t>sơ</a:t>
            </a:r>
            <a:r>
              <a:rPr lang="en-US" sz="2000" dirty="0" smtClean="0">
                <a:solidFill>
                  <a:srgbClr val="000066"/>
                </a:solidFill>
                <a:latin typeface="+mj-lt"/>
              </a:rPr>
              <a:t>, </a:t>
            </a:r>
            <a:r>
              <a:rPr lang="en-US" sz="2000" dirty="0" err="1" smtClean="0">
                <a:solidFill>
                  <a:srgbClr val="000066"/>
                </a:solidFill>
                <a:latin typeface="+mj-lt"/>
              </a:rPr>
              <a:t>gắn</a:t>
            </a:r>
            <a:r>
              <a:rPr lang="en-US" sz="2000" dirty="0" smtClean="0">
                <a:solidFill>
                  <a:srgbClr val="000066"/>
                </a:solidFill>
                <a:latin typeface="+mj-lt"/>
              </a:rPr>
              <a:t> </a:t>
            </a:r>
            <a:r>
              <a:rPr lang="en-US" sz="2000" dirty="0" err="1" smtClean="0">
                <a:solidFill>
                  <a:srgbClr val="000066"/>
                </a:solidFill>
                <a:latin typeface="+mj-lt"/>
              </a:rPr>
              <a:t>mã</a:t>
            </a:r>
            <a:r>
              <a:rPr lang="en-US" sz="2000" dirty="0" smtClean="0">
                <a:solidFill>
                  <a:srgbClr val="000066"/>
                </a:solidFill>
                <a:latin typeface="+mj-lt"/>
              </a:rPr>
              <a:t> </a:t>
            </a:r>
            <a:r>
              <a:rPr lang="en-US" sz="2000" dirty="0" err="1" smtClean="0">
                <a:solidFill>
                  <a:srgbClr val="000066"/>
                </a:solidFill>
                <a:latin typeface="+mj-lt"/>
              </a:rPr>
              <a:t>số</a:t>
            </a:r>
            <a:r>
              <a:rPr lang="en-US" sz="2000" dirty="0" smtClean="0">
                <a:solidFill>
                  <a:srgbClr val="000066"/>
                </a:solidFill>
                <a:latin typeface="+mj-lt"/>
              </a:rPr>
              <a:t> </a:t>
            </a:r>
            <a:r>
              <a:rPr lang="en-US" sz="2000" dirty="0" err="1" smtClean="0">
                <a:solidFill>
                  <a:srgbClr val="000066"/>
                </a:solidFill>
                <a:latin typeface="+mj-lt"/>
              </a:rPr>
              <a:t>nhận</a:t>
            </a:r>
            <a:r>
              <a:rPr lang="en-US" sz="2000" dirty="0" smtClean="0">
                <a:solidFill>
                  <a:srgbClr val="000066"/>
                </a:solidFill>
                <a:latin typeface="+mj-lt"/>
              </a:rPr>
              <a:t> </a:t>
            </a:r>
            <a:r>
              <a:rPr lang="en-US" sz="2000" dirty="0" err="1" smtClean="0">
                <a:solidFill>
                  <a:srgbClr val="000066"/>
                </a:solidFill>
                <a:latin typeface="+mj-lt"/>
              </a:rPr>
              <a:t>biết</a:t>
            </a:r>
            <a:r>
              <a:rPr lang="en-US" sz="2000" dirty="0" smtClean="0">
                <a:solidFill>
                  <a:srgbClr val="000066"/>
                </a:solidFill>
                <a:latin typeface="+mj-lt"/>
              </a:rPr>
              <a:t> </a:t>
            </a:r>
            <a:r>
              <a:rPr lang="en-US" sz="2000" dirty="0" err="1" smtClean="0">
                <a:solidFill>
                  <a:srgbClr val="000066"/>
                </a:solidFill>
                <a:latin typeface="+mj-lt"/>
              </a:rPr>
              <a:t>trên</a:t>
            </a:r>
            <a:r>
              <a:rPr lang="en-US" sz="2000" dirty="0" smtClean="0">
                <a:solidFill>
                  <a:srgbClr val="000066"/>
                </a:solidFill>
                <a:latin typeface="+mj-lt"/>
              </a:rPr>
              <a:t> </a:t>
            </a:r>
            <a:r>
              <a:rPr lang="en-US" sz="2000" dirty="0" err="1" smtClean="0">
                <a:solidFill>
                  <a:srgbClr val="000066"/>
                </a:solidFill>
                <a:latin typeface="+mj-lt"/>
              </a:rPr>
              <a:t>hồ</a:t>
            </a:r>
            <a:r>
              <a:rPr lang="en-US" sz="2000" dirty="0" smtClean="0">
                <a:solidFill>
                  <a:srgbClr val="000066"/>
                </a:solidFill>
                <a:latin typeface="+mj-lt"/>
              </a:rPr>
              <a:t> </a:t>
            </a:r>
            <a:r>
              <a:rPr lang="en-US" sz="2000" dirty="0" err="1" smtClean="0">
                <a:solidFill>
                  <a:srgbClr val="000066"/>
                </a:solidFill>
                <a:latin typeface="+mj-lt"/>
              </a:rPr>
              <a:t>sơ</a:t>
            </a:r>
            <a:r>
              <a:rPr lang="en-US" sz="2000" dirty="0" smtClean="0">
                <a:solidFill>
                  <a:srgbClr val="000066"/>
                </a:solidFill>
                <a:latin typeface="+mj-lt"/>
              </a:rPr>
              <a:t>, </a:t>
            </a:r>
            <a:r>
              <a:rPr lang="en-US" sz="2000" dirty="0" err="1" smtClean="0">
                <a:solidFill>
                  <a:srgbClr val="000066"/>
                </a:solidFill>
                <a:latin typeface="+mj-lt"/>
              </a:rPr>
              <a:t>đánh</a:t>
            </a:r>
            <a:r>
              <a:rPr lang="en-US" sz="2000" dirty="0" smtClean="0">
                <a:solidFill>
                  <a:srgbClr val="000066"/>
                </a:solidFill>
                <a:latin typeface="+mj-lt"/>
              </a:rPr>
              <a:t> </a:t>
            </a:r>
            <a:r>
              <a:rPr lang="en-US" sz="2000" dirty="0" err="1" smtClean="0">
                <a:solidFill>
                  <a:srgbClr val="000066"/>
                </a:solidFill>
                <a:latin typeface="+mj-lt"/>
              </a:rPr>
              <a:t>mã</a:t>
            </a:r>
            <a:r>
              <a:rPr lang="en-US" sz="2000" dirty="0" smtClean="0">
                <a:solidFill>
                  <a:srgbClr val="000066"/>
                </a:solidFill>
                <a:latin typeface="+mj-lt"/>
              </a:rPr>
              <a:t> </a:t>
            </a:r>
            <a:r>
              <a:rPr lang="en-US" sz="2000" dirty="0" err="1" smtClean="0">
                <a:solidFill>
                  <a:srgbClr val="000066"/>
                </a:solidFill>
                <a:latin typeface="+mj-lt"/>
              </a:rPr>
              <a:t>số</a:t>
            </a:r>
            <a:r>
              <a:rPr lang="en-US" sz="2000" dirty="0" smtClean="0">
                <a:solidFill>
                  <a:srgbClr val="000066"/>
                </a:solidFill>
                <a:latin typeface="+mj-lt"/>
              </a:rPr>
              <a:t> </a:t>
            </a:r>
            <a:r>
              <a:rPr lang="en-US" sz="2000" dirty="0" err="1" smtClean="0">
                <a:solidFill>
                  <a:srgbClr val="000066"/>
                </a:solidFill>
                <a:latin typeface="+mj-lt"/>
              </a:rPr>
              <a:t>cho</a:t>
            </a:r>
            <a:r>
              <a:rPr lang="en-US" sz="2000" dirty="0" smtClean="0">
                <a:solidFill>
                  <a:srgbClr val="000066"/>
                </a:solidFill>
                <a:latin typeface="+mj-lt"/>
              </a:rPr>
              <a:t> </a:t>
            </a:r>
            <a:r>
              <a:rPr lang="en-US" sz="2000" dirty="0" err="1" smtClean="0">
                <a:solidFill>
                  <a:srgbClr val="000066"/>
                </a:solidFill>
                <a:latin typeface="+mj-lt"/>
              </a:rPr>
              <a:t>các</a:t>
            </a:r>
            <a:r>
              <a:rPr lang="en-US" sz="2000" dirty="0" smtClean="0">
                <a:solidFill>
                  <a:srgbClr val="000066"/>
                </a:solidFill>
                <a:latin typeface="+mj-lt"/>
              </a:rPr>
              <a:t> </a:t>
            </a:r>
            <a:r>
              <a:rPr lang="en-US" sz="2000" dirty="0" err="1" smtClean="0">
                <a:solidFill>
                  <a:srgbClr val="000066"/>
                </a:solidFill>
                <a:latin typeface="+mj-lt"/>
              </a:rPr>
              <a:t>hệ</a:t>
            </a:r>
            <a:r>
              <a:rPr lang="en-US" sz="2000" dirty="0" smtClean="0">
                <a:solidFill>
                  <a:srgbClr val="000066"/>
                </a:solidFill>
                <a:latin typeface="+mj-lt"/>
              </a:rPr>
              <a:t> </a:t>
            </a:r>
            <a:r>
              <a:rPr lang="en-US" sz="2000" dirty="0" err="1" smtClean="0">
                <a:solidFill>
                  <a:srgbClr val="000066"/>
                </a:solidFill>
                <a:latin typeface="+mj-lt"/>
              </a:rPr>
              <a:t>thống</a:t>
            </a:r>
            <a:r>
              <a:rPr lang="en-US" sz="2000" dirty="0" smtClean="0">
                <a:solidFill>
                  <a:srgbClr val="000066"/>
                </a:solidFill>
                <a:latin typeface="+mj-lt"/>
              </a:rPr>
              <a:t> </a:t>
            </a:r>
            <a:r>
              <a:rPr lang="en-US" sz="2000" dirty="0" err="1" smtClean="0">
                <a:solidFill>
                  <a:srgbClr val="000066"/>
                </a:solidFill>
                <a:latin typeface="+mj-lt"/>
              </a:rPr>
              <a:t>tủ</a:t>
            </a:r>
            <a:r>
              <a:rPr lang="en-US" sz="2000" dirty="0" smtClean="0">
                <a:solidFill>
                  <a:srgbClr val="000066"/>
                </a:solidFill>
                <a:latin typeface="+mj-lt"/>
              </a:rPr>
              <a:t> </a:t>
            </a:r>
            <a:r>
              <a:rPr lang="en-US" sz="2000" dirty="0" err="1" smtClean="0">
                <a:solidFill>
                  <a:srgbClr val="000066"/>
                </a:solidFill>
                <a:latin typeface="+mj-lt"/>
              </a:rPr>
              <a:t>lưu</a:t>
            </a:r>
            <a:r>
              <a:rPr lang="en-US" sz="2000" dirty="0" smtClean="0">
                <a:solidFill>
                  <a:srgbClr val="000066"/>
                </a:solidFill>
                <a:latin typeface="+mj-lt"/>
              </a:rPr>
              <a:t>:  </a:t>
            </a:r>
            <a:endParaRPr lang="en-US" sz="2000" dirty="0">
              <a:solidFill>
                <a:srgbClr val="000066"/>
              </a:solidFill>
              <a:latin typeface="+mj-lt"/>
            </a:endParaRPr>
          </a:p>
          <a:p>
            <a:pPr>
              <a:spcBef>
                <a:spcPct val="50000"/>
              </a:spcBef>
              <a:defRPr/>
            </a:pPr>
            <a:endParaRPr lang="en-US" sz="2200" dirty="0" smtClean="0">
              <a:solidFill>
                <a:schemeClr val="accent2"/>
              </a:solidFill>
              <a:latin typeface="Times New Roman" pitchFamily="18" charset="0"/>
            </a:endParaRPr>
          </a:p>
        </p:txBody>
      </p:sp>
      <p:sp>
        <p:nvSpPr>
          <p:cNvPr id="8" name="Rectangle 4"/>
          <p:cNvSpPr>
            <a:spLocks noChangeArrowheads="1"/>
          </p:cNvSpPr>
          <p:nvPr/>
        </p:nvSpPr>
        <p:spPr bwMode="auto">
          <a:xfrm>
            <a:off x="3733800" y="3727450"/>
            <a:ext cx="2241550" cy="328613"/>
          </a:xfrm>
          <a:prstGeom prst="rect">
            <a:avLst/>
          </a:prstGeom>
          <a:noFill/>
          <a:ln>
            <a:noFill/>
          </a:ln>
          <a:effectLst/>
          <a:extLst/>
        </p:spPr>
        <p:txBody>
          <a:bodyPr anchor="ctr">
            <a:spAutoFit/>
          </a:bodyPr>
          <a:lstStyle/>
          <a:p>
            <a:pPr algn="ctr">
              <a:lnSpc>
                <a:spcPct val="120000"/>
              </a:lnSpc>
              <a:spcBef>
                <a:spcPct val="20000"/>
              </a:spcBef>
              <a:defRPr/>
            </a:pPr>
            <a:r>
              <a:rPr lang="en-US" sz="1400" b="1" dirty="0">
                <a:solidFill>
                  <a:srgbClr val="000066"/>
                </a:solidFill>
                <a:latin typeface="+mj-lt"/>
              </a:rPr>
              <a:t>HÌNH ẢNH MINH HỌA</a:t>
            </a:r>
          </a:p>
        </p:txBody>
      </p:sp>
      <p:pic>
        <p:nvPicPr>
          <p:cNvPr id="10245" name="Picture 2" descr="Description: untitled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4092575"/>
            <a:ext cx="4935538"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3"/>
          <p:cNvSpPr txBox="1">
            <a:spLocks noChangeArrowheads="1"/>
          </p:cNvSpPr>
          <p:nvPr/>
        </p:nvSpPr>
        <p:spPr bwMode="auto">
          <a:xfrm>
            <a:off x="1202731" y="226704"/>
            <a:ext cx="69103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ctr">
              <a:spcBef>
                <a:spcPct val="50000"/>
              </a:spcBef>
            </a:pPr>
            <a:r>
              <a:rPr lang="en-US" sz="2200" b="1" dirty="0">
                <a:solidFill>
                  <a:srgbClr val="000066"/>
                </a:solidFill>
                <a:latin typeface="Times New Roman" pitchFamily="18" charset="0"/>
              </a:rPr>
              <a:t>BƯỚC </a:t>
            </a:r>
            <a:r>
              <a:rPr lang="en-US" sz="2200" b="1" dirty="0" smtClean="0">
                <a:solidFill>
                  <a:srgbClr val="000066"/>
                </a:solidFill>
                <a:latin typeface="Times New Roman" pitchFamily="18" charset="0"/>
              </a:rPr>
              <a:t>2: </a:t>
            </a:r>
            <a:r>
              <a:rPr lang="en-US" sz="2200" dirty="0" smtClean="0">
                <a:solidFill>
                  <a:srgbClr val="000066"/>
                </a:solidFill>
                <a:latin typeface="Times New Roman" pitchFamily="18" charset="0"/>
              </a:rPr>
              <a:t>BAN HÀNH VÀ ÁP DỤNG TÀI LIỆU HỆ THỐNG QUẢN LÝ CHẤT LƯỢNG </a:t>
            </a:r>
            <a:endParaRPr lang="en-US" sz="2200" dirty="0">
              <a:solidFill>
                <a:srgbClr val="000066"/>
              </a:solidFill>
              <a:latin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762000" y="1225550"/>
            <a:ext cx="78486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just">
              <a:spcBef>
                <a:spcPct val="50000"/>
              </a:spcBef>
              <a:defRPr/>
            </a:pPr>
            <a:r>
              <a:rPr lang="en-US" sz="2000" b="1" dirty="0">
                <a:solidFill>
                  <a:srgbClr val="000066"/>
                </a:solidFill>
                <a:latin typeface="+mj-lt"/>
              </a:rPr>
              <a:t>4</a:t>
            </a:r>
            <a:r>
              <a:rPr lang="en-US" sz="2000" b="1" dirty="0" smtClean="0">
                <a:solidFill>
                  <a:srgbClr val="000066"/>
                </a:solidFill>
                <a:latin typeface="+mj-lt"/>
              </a:rPr>
              <a:t>. QUY TRÌNH KIỂM SOÁT HỒ SƠ (QT-02)</a:t>
            </a:r>
            <a:endParaRPr lang="en-US" sz="2000" b="1" dirty="0">
              <a:solidFill>
                <a:srgbClr val="000066"/>
              </a:solidFill>
              <a:latin typeface="+mj-lt"/>
            </a:endParaRPr>
          </a:p>
          <a:p>
            <a:pPr algn="just">
              <a:spcBef>
                <a:spcPct val="50000"/>
              </a:spcBef>
              <a:defRPr/>
            </a:pPr>
            <a:r>
              <a:rPr lang="en-US" sz="2000" b="1" dirty="0" err="1" smtClean="0">
                <a:solidFill>
                  <a:srgbClr val="000066"/>
                </a:solidFill>
                <a:latin typeface="+mj-lt"/>
              </a:rPr>
              <a:t>Phương</a:t>
            </a:r>
            <a:r>
              <a:rPr lang="en-US" sz="2000" b="1" dirty="0" smtClean="0">
                <a:solidFill>
                  <a:srgbClr val="000066"/>
                </a:solidFill>
                <a:latin typeface="+mj-lt"/>
              </a:rPr>
              <a:t> </a:t>
            </a:r>
            <a:r>
              <a:rPr lang="en-US" sz="2000" b="1" dirty="0" err="1">
                <a:solidFill>
                  <a:srgbClr val="000066"/>
                </a:solidFill>
                <a:latin typeface="+mj-lt"/>
              </a:rPr>
              <a:t>pháp</a:t>
            </a:r>
            <a:r>
              <a:rPr lang="en-US" sz="2000" b="1" dirty="0">
                <a:solidFill>
                  <a:srgbClr val="000066"/>
                </a:solidFill>
                <a:latin typeface="+mj-lt"/>
              </a:rPr>
              <a:t> </a:t>
            </a:r>
            <a:r>
              <a:rPr lang="en-US" sz="2000" b="1" dirty="0" err="1">
                <a:solidFill>
                  <a:srgbClr val="000066"/>
                </a:solidFill>
                <a:latin typeface="+mj-lt"/>
              </a:rPr>
              <a:t>áp</a:t>
            </a:r>
            <a:r>
              <a:rPr lang="en-US" sz="2000" b="1" dirty="0">
                <a:solidFill>
                  <a:srgbClr val="000066"/>
                </a:solidFill>
                <a:latin typeface="+mj-lt"/>
              </a:rPr>
              <a:t> </a:t>
            </a:r>
            <a:r>
              <a:rPr lang="en-US" sz="2000" b="1" dirty="0" err="1">
                <a:solidFill>
                  <a:srgbClr val="000066"/>
                </a:solidFill>
                <a:latin typeface="+mj-lt"/>
              </a:rPr>
              <a:t>dụng</a:t>
            </a:r>
            <a:r>
              <a:rPr lang="en-US" sz="2000" b="1" dirty="0">
                <a:solidFill>
                  <a:srgbClr val="000066"/>
                </a:solidFill>
                <a:latin typeface="+mj-lt"/>
              </a:rPr>
              <a:t>:</a:t>
            </a:r>
            <a:r>
              <a:rPr lang="en-US" sz="2000" dirty="0">
                <a:solidFill>
                  <a:srgbClr val="000066"/>
                </a:solidFill>
                <a:latin typeface="+mj-lt"/>
              </a:rPr>
              <a:t> </a:t>
            </a:r>
          </a:p>
          <a:p>
            <a:pPr algn="just">
              <a:spcBef>
                <a:spcPct val="50000"/>
              </a:spcBef>
              <a:defRPr/>
            </a:pPr>
            <a:r>
              <a:rPr lang="en-US" sz="2000" dirty="0" smtClean="0">
                <a:solidFill>
                  <a:srgbClr val="000066"/>
                </a:solidFill>
                <a:latin typeface="+mj-lt"/>
              </a:rPr>
              <a:t>- </a:t>
            </a:r>
            <a:r>
              <a:rPr lang="en-US" sz="2000" dirty="0" err="1" smtClean="0">
                <a:solidFill>
                  <a:srgbClr val="000066"/>
                </a:solidFill>
                <a:latin typeface="+mj-lt"/>
              </a:rPr>
              <a:t>Sau</a:t>
            </a:r>
            <a:r>
              <a:rPr lang="en-US" sz="2000" dirty="0" smtClean="0">
                <a:solidFill>
                  <a:srgbClr val="000066"/>
                </a:solidFill>
                <a:latin typeface="+mj-lt"/>
              </a:rPr>
              <a:t> </a:t>
            </a:r>
            <a:r>
              <a:rPr lang="en-US" sz="2000" dirty="0" err="1" smtClean="0">
                <a:solidFill>
                  <a:srgbClr val="000066"/>
                </a:solidFill>
                <a:latin typeface="+mj-lt"/>
              </a:rPr>
              <a:t>hoàn</a:t>
            </a:r>
            <a:r>
              <a:rPr lang="en-US" sz="2000" dirty="0" smtClean="0">
                <a:solidFill>
                  <a:srgbClr val="000066"/>
                </a:solidFill>
                <a:latin typeface="+mj-lt"/>
              </a:rPr>
              <a:t> </a:t>
            </a:r>
            <a:r>
              <a:rPr lang="en-US" sz="2000" dirty="0" err="1" smtClean="0">
                <a:solidFill>
                  <a:srgbClr val="000066"/>
                </a:solidFill>
                <a:latin typeface="+mj-lt"/>
              </a:rPr>
              <a:t>thành</a:t>
            </a:r>
            <a:r>
              <a:rPr lang="en-US" sz="2000" dirty="0" smtClean="0">
                <a:solidFill>
                  <a:srgbClr val="000066"/>
                </a:solidFill>
                <a:latin typeface="+mj-lt"/>
              </a:rPr>
              <a:t> </a:t>
            </a:r>
            <a:r>
              <a:rPr lang="en-US" sz="2000" dirty="0" err="1" smtClean="0">
                <a:solidFill>
                  <a:srgbClr val="000066"/>
                </a:solidFill>
                <a:latin typeface="+mj-lt"/>
              </a:rPr>
              <a:t>sắp</a:t>
            </a:r>
            <a:r>
              <a:rPr lang="en-US" sz="2000" dirty="0" smtClean="0">
                <a:solidFill>
                  <a:srgbClr val="000066"/>
                </a:solidFill>
                <a:latin typeface="+mj-lt"/>
              </a:rPr>
              <a:t> </a:t>
            </a:r>
            <a:r>
              <a:rPr lang="en-US" sz="2000" dirty="0" err="1" smtClean="0">
                <a:solidFill>
                  <a:srgbClr val="000066"/>
                </a:solidFill>
                <a:latin typeface="+mj-lt"/>
              </a:rPr>
              <a:t>xếp</a:t>
            </a:r>
            <a:r>
              <a:rPr lang="en-US" sz="2000" dirty="0" smtClean="0">
                <a:solidFill>
                  <a:srgbClr val="000066"/>
                </a:solidFill>
                <a:latin typeface="+mj-lt"/>
              </a:rPr>
              <a:t> </a:t>
            </a:r>
            <a:r>
              <a:rPr lang="en-US" sz="2000" dirty="0" err="1" smtClean="0">
                <a:solidFill>
                  <a:srgbClr val="000066"/>
                </a:solidFill>
                <a:latin typeface="+mj-lt"/>
              </a:rPr>
              <a:t>hệ</a:t>
            </a:r>
            <a:r>
              <a:rPr lang="en-US" sz="2000" dirty="0" smtClean="0">
                <a:solidFill>
                  <a:srgbClr val="000066"/>
                </a:solidFill>
                <a:latin typeface="+mj-lt"/>
              </a:rPr>
              <a:t> </a:t>
            </a:r>
            <a:r>
              <a:rPr lang="en-US" sz="2000" dirty="0" err="1" smtClean="0">
                <a:solidFill>
                  <a:srgbClr val="000066"/>
                </a:solidFill>
                <a:latin typeface="+mj-lt"/>
              </a:rPr>
              <a:t>thống</a:t>
            </a:r>
            <a:r>
              <a:rPr lang="en-US" sz="2000" dirty="0" smtClean="0">
                <a:solidFill>
                  <a:srgbClr val="000066"/>
                </a:solidFill>
                <a:latin typeface="+mj-lt"/>
              </a:rPr>
              <a:t> </a:t>
            </a:r>
            <a:r>
              <a:rPr lang="en-US" sz="2000" dirty="0" err="1" smtClean="0">
                <a:solidFill>
                  <a:srgbClr val="000066"/>
                </a:solidFill>
                <a:latin typeface="+mj-lt"/>
              </a:rPr>
              <a:t>hồ</a:t>
            </a:r>
            <a:r>
              <a:rPr lang="en-US" sz="2000" dirty="0" smtClean="0">
                <a:solidFill>
                  <a:srgbClr val="000066"/>
                </a:solidFill>
                <a:latin typeface="+mj-lt"/>
              </a:rPr>
              <a:t> </a:t>
            </a:r>
            <a:r>
              <a:rPr lang="en-US" sz="2000" dirty="0" err="1" smtClean="0">
                <a:solidFill>
                  <a:srgbClr val="000066"/>
                </a:solidFill>
                <a:latin typeface="+mj-lt"/>
              </a:rPr>
              <a:t>sơ</a:t>
            </a:r>
            <a:r>
              <a:rPr lang="en-US" sz="2000" dirty="0" smtClean="0">
                <a:solidFill>
                  <a:srgbClr val="000066"/>
                </a:solidFill>
                <a:latin typeface="+mj-lt"/>
              </a:rPr>
              <a:t>, </a:t>
            </a:r>
            <a:r>
              <a:rPr lang="en-US" sz="2000" dirty="0" err="1" smtClean="0">
                <a:solidFill>
                  <a:srgbClr val="000066"/>
                </a:solidFill>
                <a:latin typeface="+mj-lt"/>
              </a:rPr>
              <a:t>các</a:t>
            </a:r>
            <a:r>
              <a:rPr lang="en-US" sz="2000" dirty="0" smtClean="0">
                <a:solidFill>
                  <a:srgbClr val="000066"/>
                </a:solidFill>
                <a:latin typeface="+mj-lt"/>
              </a:rPr>
              <a:t> </a:t>
            </a:r>
            <a:r>
              <a:rPr lang="en-US" sz="2000" dirty="0" err="1" smtClean="0">
                <a:solidFill>
                  <a:srgbClr val="000066"/>
                </a:solidFill>
                <a:latin typeface="+mj-lt"/>
              </a:rPr>
              <a:t>bộ</a:t>
            </a:r>
            <a:r>
              <a:rPr lang="en-US" sz="2000" dirty="0" smtClean="0">
                <a:solidFill>
                  <a:srgbClr val="000066"/>
                </a:solidFill>
                <a:latin typeface="+mj-lt"/>
              </a:rPr>
              <a:t> </a:t>
            </a:r>
            <a:r>
              <a:rPr lang="en-US" sz="2000" dirty="0" err="1" smtClean="0">
                <a:solidFill>
                  <a:srgbClr val="000066"/>
                </a:solidFill>
                <a:latin typeface="+mj-lt"/>
              </a:rPr>
              <a:t>phận</a:t>
            </a:r>
            <a:r>
              <a:rPr lang="en-US" sz="2000" dirty="0" smtClean="0">
                <a:solidFill>
                  <a:srgbClr val="000066"/>
                </a:solidFill>
                <a:latin typeface="+mj-lt"/>
              </a:rPr>
              <a:t> </a:t>
            </a:r>
            <a:r>
              <a:rPr lang="en-US" sz="2000" dirty="0" err="1" smtClean="0">
                <a:solidFill>
                  <a:srgbClr val="000066"/>
                </a:solidFill>
                <a:latin typeface="+mj-lt"/>
              </a:rPr>
              <a:t>lập</a:t>
            </a:r>
            <a:r>
              <a:rPr lang="en-US" sz="2000" dirty="0" smtClean="0">
                <a:solidFill>
                  <a:srgbClr val="000066"/>
                </a:solidFill>
                <a:latin typeface="+mj-lt"/>
              </a:rPr>
              <a:t> </a:t>
            </a:r>
            <a:r>
              <a:rPr lang="en-US" sz="2000" dirty="0" err="1" smtClean="0">
                <a:solidFill>
                  <a:srgbClr val="000066"/>
                </a:solidFill>
                <a:latin typeface="+mj-lt"/>
              </a:rPr>
              <a:t>danh</a:t>
            </a:r>
            <a:r>
              <a:rPr lang="en-US" sz="2000" dirty="0" smtClean="0">
                <a:solidFill>
                  <a:srgbClr val="000066"/>
                </a:solidFill>
                <a:latin typeface="+mj-lt"/>
              </a:rPr>
              <a:t> </a:t>
            </a:r>
            <a:r>
              <a:rPr lang="en-US" sz="2000" dirty="0" err="1" smtClean="0">
                <a:solidFill>
                  <a:srgbClr val="000066"/>
                </a:solidFill>
                <a:latin typeface="+mj-lt"/>
              </a:rPr>
              <a:t>mục</a:t>
            </a:r>
            <a:r>
              <a:rPr lang="en-US" sz="2000" dirty="0" smtClean="0">
                <a:solidFill>
                  <a:srgbClr val="000066"/>
                </a:solidFill>
                <a:latin typeface="+mj-lt"/>
              </a:rPr>
              <a:t> </a:t>
            </a:r>
            <a:r>
              <a:rPr lang="en-US" sz="2000" dirty="0" err="1" smtClean="0">
                <a:solidFill>
                  <a:srgbClr val="000066"/>
                </a:solidFill>
                <a:latin typeface="+mj-lt"/>
              </a:rPr>
              <a:t>hồ</a:t>
            </a:r>
            <a:r>
              <a:rPr lang="en-US" sz="2000" dirty="0" smtClean="0">
                <a:solidFill>
                  <a:srgbClr val="000066"/>
                </a:solidFill>
                <a:latin typeface="+mj-lt"/>
              </a:rPr>
              <a:t> </a:t>
            </a:r>
            <a:r>
              <a:rPr lang="en-US" sz="2000" dirty="0" err="1" smtClean="0">
                <a:solidFill>
                  <a:srgbClr val="000066"/>
                </a:solidFill>
                <a:latin typeface="+mj-lt"/>
              </a:rPr>
              <a:t>sơ</a:t>
            </a:r>
            <a:r>
              <a:rPr lang="en-US" sz="2000" dirty="0" smtClean="0">
                <a:solidFill>
                  <a:srgbClr val="000066"/>
                </a:solidFill>
                <a:latin typeface="+mj-lt"/>
              </a:rPr>
              <a:t> </a:t>
            </a:r>
            <a:r>
              <a:rPr lang="en-US" sz="2000" dirty="0" err="1" smtClean="0">
                <a:solidFill>
                  <a:srgbClr val="000066"/>
                </a:solidFill>
                <a:latin typeface="+mj-lt"/>
              </a:rPr>
              <a:t>theo</a:t>
            </a:r>
            <a:r>
              <a:rPr lang="en-US" sz="2000" dirty="0" smtClean="0">
                <a:solidFill>
                  <a:srgbClr val="000066"/>
                </a:solidFill>
                <a:latin typeface="+mj-lt"/>
              </a:rPr>
              <a:t> BM-02-01, </a:t>
            </a:r>
            <a:r>
              <a:rPr lang="en-US" sz="2000" dirty="0" err="1" smtClean="0">
                <a:solidFill>
                  <a:srgbClr val="000066"/>
                </a:solidFill>
                <a:latin typeface="+mj-lt"/>
              </a:rPr>
              <a:t>niêm</a:t>
            </a:r>
            <a:r>
              <a:rPr lang="en-US" sz="2000" dirty="0" smtClean="0">
                <a:solidFill>
                  <a:srgbClr val="000066"/>
                </a:solidFill>
                <a:latin typeface="+mj-lt"/>
              </a:rPr>
              <a:t> </a:t>
            </a:r>
            <a:r>
              <a:rPr lang="en-US" sz="2000" dirty="0" err="1" smtClean="0">
                <a:solidFill>
                  <a:srgbClr val="000066"/>
                </a:solidFill>
                <a:latin typeface="+mj-lt"/>
              </a:rPr>
              <a:t>yết</a:t>
            </a:r>
            <a:r>
              <a:rPr lang="en-US" sz="2000" dirty="0" smtClean="0">
                <a:solidFill>
                  <a:srgbClr val="000066"/>
                </a:solidFill>
                <a:latin typeface="+mj-lt"/>
              </a:rPr>
              <a:t> </a:t>
            </a:r>
            <a:r>
              <a:rPr lang="en-US" sz="2000" dirty="0" err="1" smtClean="0">
                <a:solidFill>
                  <a:srgbClr val="000066"/>
                </a:solidFill>
                <a:latin typeface="+mj-lt"/>
              </a:rPr>
              <a:t>trước</a:t>
            </a:r>
            <a:r>
              <a:rPr lang="en-US" sz="2000" dirty="0" smtClean="0">
                <a:solidFill>
                  <a:srgbClr val="000066"/>
                </a:solidFill>
                <a:latin typeface="+mj-lt"/>
              </a:rPr>
              <a:t> </a:t>
            </a:r>
            <a:r>
              <a:rPr lang="en-US" sz="2000" dirty="0" err="1" smtClean="0">
                <a:solidFill>
                  <a:srgbClr val="000066"/>
                </a:solidFill>
                <a:latin typeface="+mj-lt"/>
              </a:rPr>
              <a:t>tủ</a:t>
            </a:r>
            <a:r>
              <a:rPr lang="en-US" sz="2000" dirty="0" smtClean="0">
                <a:solidFill>
                  <a:srgbClr val="000066"/>
                </a:solidFill>
                <a:latin typeface="+mj-lt"/>
              </a:rPr>
              <a:t> </a:t>
            </a:r>
            <a:r>
              <a:rPr lang="en-US" sz="2000" dirty="0" err="1" smtClean="0">
                <a:solidFill>
                  <a:srgbClr val="000066"/>
                </a:solidFill>
                <a:latin typeface="+mj-lt"/>
              </a:rPr>
              <a:t>lưu</a:t>
            </a:r>
            <a:r>
              <a:rPr lang="en-US" sz="2000" dirty="0" smtClean="0">
                <a:solidFill>
                  <a:srgbClr val="000066"/>
                </a:solidFill>
                <a:latin typeface="+mj-lt"/>
              </a:rPr>
              <a:t> </a:t>
            </a:r>
            <a:r>
              <a:rPr lang="en-US" sz="2000" dirty="0" err="1" smtClean="0">
                <a:solidFill>
                  <a:srgbClr val="000066"/>
                </a:solidFill>
                <a:latin typeface="+mj-lt"/>
              </a:rPr>
              <a:t>hoặc</a:t>
            </a:r>
            <a:r>
              <a:rPr lang="en-US" sz="2000" dirty="0" smtClean="0">
                <a:solidFill>
                  <a:srgbClr val="000066"/>
                </a:solidFill>
                <a:latin typeface="+mj-lt"/>
              </a:rPr>
              <a:t> </a:t>
            </a:r>
            <a:r>
              <a:rPr lang="en-US" sz="2000" dirty="0" err="1" smtClean="0">
                <a:solidFill>
                  <a:srgbClr val="000066"/>
                </a:solidFill>
                <a:latin typeface="+mj-lt"/>
              </a:rPr>
              <a:t>đặt</a:t>
            </a:r>
            <a:r>
              <a:rPr lang="en-US" sz="2000" dirty="0" smtClean="0">
                <a:solidFill>
                  <a:srgbClr val="000066"/>
                </a:solidFill>
                <a:latin typeface="+mj-lt"/>
              </a:rPr>
              <a:t> </a:t>
            </a:r>
            <a:r>
              <a:rPr lang="en-US" sz="2000" dirty="0" err="1" smtClean="0">
                <a:solidFill>
                  <a:srgbClr val="000066"/>
                </a:solidFill>
                <a:latin typeface="+mj-lt"/>
              </a:rPr>
              <a:t>tại</a:t>
            </a:r>
            <a:r>
              <a:rPr lang="en-US" sz="2000" dirty="0" smtClean="0">
                <a:solidFill>
                  <a:srgbClr val="000066"/>
                </a:solidFill>
                <a:latin typeface="+mj-lt"/>
              </a:rPr>
              <a:t> </a:t>
            </a:r>
            <a:r>
              <a:rPr lang="en-US" sz="2000" dirty="0" err="1" smtClean="0">
                <a:solidFill>
                  <a:srgbClr val="000066"/>
                </a:solidFill>
                <a:latin typeface="+mj-lt"/>
              </a:rPr>
              <a:t>vị</a:t>
            </a:r>
            <a:r>
              <a:rPr lang="en-US" sz="2000" dirty="0" smtClean="0">
                <a:solidFill>
                  <a:srgbClr val="000066"/>
                </a:solidFill>
                <a:latin typeface="+mj-lt"/>
              </a:rPr>
              <a:t> </a:t>
            </a:r>
            <a:r>
              <a:rPr lang="en-US" sz="2000" dirty="0" err="1" smtClean="0">
                <a:solidFill>
                  <a:srgbClr val="000066"/>
                </a:solidFill>
                <a:latin typeface="+mj-lt"/>
              </a:rPr>
              <a:t>trí</a:t>
            </a:r>
            <a:r>
              <a:rPr lang="en-US" sz="2000" dirty="0" smtClean="0">
                <a:solidFill>
                  <a:srgbClr val="000066"/>
                </a:solidFill>
                <a:latin typeface="+mj-lt"/>
              </a:rPr>
              <a:t> </a:t>
            </a:r>
            <a:r>
              <a:rPr lang="en-US" sz="2000" dirty="0" err="1" smtClean="0">
                <a:solidFill>
                  <a:srgbClr val="000066"/>
                </a:solidFill>
                <a:latin typeface="+mj-lt"/>
              </a:rPr>
              <a:t>dễ</a:t>
            </a:r>
            <a:r>
              <a:rPr lang="en-US" sz="2000" dirty="0" smtClean="0">
                <a:solidFill>
                  <a:srgbClr val="000066"/>
                </a:solidFill>
                <a:latin typeface="+mj-lt"/>
              </a:rPr>
              <a:t> </a:t>
            </a:r>
            <a:r>
              <a:rPr lang="en-US" sz="2000" dirty="0" err="1" smtClean="0">
                <a:solidFill>
                  <a:srgbClr val="000066"/>
                </a:solidFill>
                <a:latin typeface="+mj-lt"/>
              </a:rPr>
              <a:t>nhìn</a:t>
            </a:r>
            <a:r>
              <a:rPr lang="en-US" sz="2000" dirty="0" smtClean="0">
                <a:solidFill>
                  <a:srgbClr val="000066"/>
                </a:solidFill>
                <a:latin typeface="+mj-lt"/>
              </a:rPr>
              <a:t> </a:t>
            </a:r>
            <a:r>
              <a:rPr lang="en-US" sz="2000" dirty="0" err="1" smtClean="0">
                <a:solidFill>
                  <a:srgbClr val="000066"/>
                </a:solidFill>
                <a:latin typeface="+mj-lt"/>
              </a:rPr>
              <a:t>để</a:t>
            </a:r>
            <a:r>
              <a:rPr lang="en-US" sz="2000" dirty="0" smtClean="0">
                <a:solidFill>
                  <a:srgbClr val="000066"/>
                </a:solidFill>
                <a:latin typeface="+mj-lt"/>
              </a:rPr>
              <a:t> </a:t>
            </a:r>
            <a:r>
              <a:rPr lang="en-US" sz="2000" dirty="0" err="1" smtClean="0">
                <a:solidFill>
                  <a:srgbClr val="000066"/>
                </a:solidFill>
                <a:latin typeface="+mj-lt"/>
              </a:rPr>
              <a:t>phục</a:t>
            </a:r>
            <a:r>
              <a:rPr lang="en-US" sz="2000" dirty="0" smtClean="0">
                <a:solidFill>
                  <a:srgbClr val="000066"/>
                </a:solidFill>
                <a:latin typeface="+mj-lt"/>
              </a:rPr>
              <a:t> </a:t>
            </a:r>
            <a:r>
              <a:rPr lang="en-US" sz="2000" dirty="0" err="1" smtClean="0">
                <a:solidFill>
                  <a:srgbClr val="000066"/>
                </a:solidFill>
                <a:latin typeface="+mj-lt"/>
              </a:rPr>
              <a:t>vụ</a:t>
            </a:r>
            <a:r>
              <a:rPr lang="en-US" sz="2000" dirty="0" smtClean="0">
                <a:solidFill>
                  <a:srgbClr val="000066"/>
                </a:solidFill>
                <a:latin typeface="+mj-lt"/>
              </a:rPr>
              <a:t> </a:t>
            </a:r>
            <a:r>
              <a:rPr lang="en-US" sz="2000" dirty="0" err="1" smtClean="0">
                <a:solidFill>
                  <a:srgbClr val="000066"/>
                </a:solidFill>
                <a:latin typeface="+mj-lt"/>
              </a:rPr>
              <a:t>tìm</a:t>
            </a:r>
            <a:r>
              <a:rPr lang="en-US" sz="2000" dirty="0" smtClean="0">
                <a:solidFill>
                  <a:srgbClr val="000066"/>
                </a:solidFill>
                <a:latin typeface="+mj-lt"/>
              </a:rPr>
              <a:t> </a:t>
            </a:r>
            <a:r>
              <a:rPr lang="en-US" sz="2000" dirty="0" err="1" smtClean="0">
                <a:solidFill>
                  <a:srgbClr val="000066"/>
                </a:solidFill>
                <a:latin typeface="+mj-lt"/>
              </a:rPr>
              <a:t>và</a:t>
            </a:r>
            <a:r>
              <a:rPr lang="en-US" sz="2000" dirty="0" smtClean="0">
                <a:solidFill>
                  <a:srgbClr val="000066"/>
                </a:solidFill>
                <a:latin typeface="+mj-lt"/>
              </a:rPr>
              <a:t> </a:t>
            </a:r>
            <a:r>
              <a:rPr lang="en-US" sz="2000" dirty="0" err="1" smtClean="0">
                <a:solidFill>
                  <a:srgbClr val="000066"/>
                </a:solidFill>
                <a:latin typeface="+mj-lt"/>
              </a:rPr>
              <a:t>sử</a:t>
            </a:r>
            <a:r>
              <a:rPr lang="en-US" sz="2000" dirty="0" smtClean="0">
                <a:solidFill>
                  <a:srgbClr val="000066"/>
                </a:solidFill>
                <a:latin typeface="+mj-lt"/>
              </a:rPr>
              <a:t> </a:t>
            </a:r>
            <a:r>
              <a:rPr lang="en-US" sz="2000" dirty="0" err="1" smtClean="0">
                <a:solidFill>
                  <a:srgbClr val="000066"/>
                </a:solidFill>
                <a:latin typeface="+mj-lt"/>
              </a:rPr>
              <a:t>dụng</a:t>
            </a:r>
            <a:r>
              <a:rPr lang="en-US" sz="2000" dirty="0" smtClean="0">
                <a:solidFill>
                  <a:srgbClr val="000066"/>
                </a:solidFill>
                <a:latin typeface="+mj-lt"/>
              </a:rPr>
              <a:t> </a:t>
            </a:r>
            <a:r>
              <a:rPr lang="en-US" sz="2000" dirty="0" err="1" smtClean="0">
                <a:solidFill>
                  <a:srgbClr val="000066"/>
                </a:solidFill>
                <a:latin typeface="+mj-lt"/>
              </a:rPr>
              <a:t>dễ</a:t>
            </a:r>
            <a:r>
              <a:rPr lang="en-US" sz="2000" dirty="0" smtClean="0">
                <a:solidFill>
                  <a:srgbClr val="000066"/>
                </a:solidFill>
                <a:latin typeface="+mj-lt"/>
              </a:rPr>
              <a:t> </a:t>
            </a:r>
            <a:r>
              <a:rPr lang="en-US" sz="2000" dirty="0" err="1" smtClean="0">
                <a:solidFill>
                  <a:srgbClr val="000066"/>
                </a:solidFill>
                <a:latin typeface="+mj-lt"/>
              </a:rPr>
              <a:t>dàng</a:t>
            </a:r>
            <a:r>
              <a:rPr lang="en-US" sz="2000" dirty="0" smtClean="0">
                <a:solidFill>
                  <a:srgbClr val="000066"/>
                </a:solidFill>
                <a:latin typeface="+mj-lt"/>
              </a:rPr>
              <a:t>:</a:t>
            </a:r>
            <a:endParaRPr lang="en-US" sz="2000" dirty="0">
              <a:solidFill>
                <a:srgbClr val="000066"/>
              </a:solidFill>
              <a:latin typeface="+mj-lt"/>
            </a:endParaRPr>
          </a:p>
          <a:p>
            <a:pPr>
              <a:spcBef>
                <a:spcPct val="50000"/>
              </a:spcBef>
              <a:defRPr/>
            </a:pPr>
            <a:endParaRPr lang="en-US" sz="2200" dirty="0" smtClean="0">
              <a:solidFill>
                <a:schemeClr val="accent2"/>
              </a:solidFill>
              <a:latin typeface="Times New Roman" pitchFamily="18" charset="0"/>
            </a:endParaRPr>
          </a:p>
        </p:txBody>
      </p:sp>
      <p:pic>
        <p:nvPicPr>
          <p:cNvPr id="1126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403600"/>
            <a:ext cx="6629400" cy="26162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43"/>
          <p:cNvSpPr txBox="1">
            <a:spLocks noChangeArrowheads="1"/>
          </p:cNvSpPr>
          <p:nvPr/>
        </p:nvSpPr>
        <p:spPr bwMode="auto">
          <a:xfrm>
            <a:off x="1202731" y="226704"/>
            <a:ext cx="69103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ctr">
              <a:spcBef>
                <a:spcPct val="50000"/>
              </a:spcBef>
            </a:pPr>
            <a:r>
              <a:rPr lang="en-US" sz="2200" b="1" dirty="0">
                <a:solidFill>
                  <a:srgbClr val="000066"/>
                </a:solidFill>
                <a:latin typeface="Times New Roman" pitchFamily="18" charset="0"/>
              </a:rPr>
              <a:t>BƯỚC </a:t>
            </a:r>
            <a:r>
              <a:rPr lang="en-US" sz="2200" b="1" dirty="0" smtClean="0">
                <a:solidFill>
                  <a:srgbClr val="000066"/>
                </a:solidFill>
                <a:latin typeface="Times New Roman" pitchFamily="18" charset="0"/>
              </a:rPr>
              <a:t>2: </a:t>
            </a:r>
            <a:r>
              <a:rPr lang="en-US" sz="2200" dirty="0" smtClean="0">
                <a:solidFill>
                  <a:srgbClr val="000066"/>
                </a:solidFill>
                <a:latin typeface="Times New Roman" pitchFamily="18" charset="0"/>
              </a:rPr>
              <a:t>BAN HÀNH VÀ ÁP DỤNG TÀI LIỆU HỆ THỐNG QUẢN LÝ CHẤT LƯỢNG </a:t>
            </a:r>
            <a:endParaRPr lang="en-US" sz="2200" dirty="0">
              <a:solidFill>
                <a:srgbClr val="000066"/>
              </a:solidFill>
              <a:latin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762000" y="1211263"/>
            <a:ext cx="784860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just">
              <a:spcBef>
                <a:spcPct val="50000"/>
              </a:spcBef>
              <a:defRPr/>
            </a:pPr>
            <a:r>
              <a:rPr lang="en-US" sz="2000" b="1" dirty="0" smtClean="0">
                <a:solidFill>
                  <a:srgbClr val="000066"/>
                </a:solidFill>
                <a:latin typeface="+mj-lt"/>
              </a:rPr>
              <a:t>5. QUY TRÌNH KIỂM SOÁT SỰ KHÔNG PHÙ HỢP (QT-04)</a:t>
            </a:r>
            <a:endParaRPr lang="en-US" sz="2000" b="1" dirty="0">
              <a:solidFill>
                <a:srgbClr val="000066"/>
              </a:solidFill>
              <a:latin typeface="+mj-lt"/>
            </a:endParaRPr>
          </a:p>
          <a:p>
            <a:pPr algn="just">
              <a:spcBef>
                <a:spcPct val="50000"/>
              </a:spcBef>
              <a:defRPr/>
            </a:pPr>
            <a:r>
              <a:rPr lang="nl-NL" sz="2000" b="1" dirty="0">
                <a:solidFill>
                  <a:srgbClr val="000066"/>
                </a:solidFill>
                <a:latin typeface="+mj-lt"/>
              </a:rPr>
              <a:t>Ý nghĩa:</a:t>
            </a:r>
            <a:r>
              <a:rPr lang="nl-NL" sz="2000" dirty="0">
                <a:solidFill>
                  <a:srgbClr val="000066"/>
                </a:solidFill>
                <a:latin typeface="+mj-lt"/>
              </a:rPr>
              <a:t> </a:t>
            </a:r>
            <a:r>
              <a:rPr lang="nl-NL" sz="2000" dirty="0" smtClean="0">
                <a:solidFill>
                  <a:srgbClr val="000066"/>
                </a:solidFill>
                <a:latin typeface="+mj-lt"/>
              </a:rPr>
              <a:t>quy định việc nhận biết các sai sót, không phù hợp phát sinh trong hoạt động quản lý nhà nước, giải quyết thủ tục hành chính cần nhận biết, xử lý triệt để nguyên nhân cốt lõi và theo dõi kết quả xử lý.</a:t>
            </a:r>
            <a:endParaRPr lang="en-US" sz="2000" b="1" dirty="0" smtClean="0">
              <a:solidFill>
                <a:srgbClr val="000066"/>
              </a:solidFill>
              <a:latin typeface="+mj-lt"/>
            </a:endParaRPr>
          </a:p>
          <a:p>
            <a:pPr algn="just">
              <a:spcBef>
                <a:spcPct val="50000"/>
              </a:spcBef>
              <a:defRPr/>
            </a:pPr>
            <a:r>
              <a:rPr lang="en-US" sz="2000" b="1" dirty="0" err="1" smtClean="0">
                <a:solidFill>
                  <a:srgbClr val="000066"/>
                </a:solidFill>
                <a:latin typeface="+mj-lt"/>
              </a:rPr>
              <a:t>Phương</a:t>
            </a:r>
            <a:r>
              <a:rPr lang="en-US" sz="2000" b="1" dirty="0" smtClean="0">
                <a:solidFill>
                  <a:srgbClr val="000066"/>
                </a:solidFill>
                <a:latin typeface="+mj-lt"/>
              </a:rPr>
              <a:t> </a:t>
            </a:r>
            <a:r>
              <a:rPr lang="en-US" sz="2000" b="1" dirty="0" err="1">
                <a:solidFill>
                  <a:srgbClr val="000066"/>
                </a:solidFill>
                <a:latin typeface="+mj-lt"/>
              </a:rPr>
              <a:t>pháp</a:t>
            </a:r>
            <a:r>
              <a:rPr lang="en-US" sz="2000" b="1" dirty="0">
                <a:solidFill>
                  <a:srgbClr val="000066"/>
                </a:solidFill>
                <a:latin typeface="+mj-lt"/>
              </a:rPr>
              <a:t> </a:t>
            </a:r>
            <a:r>
              <a:rPr lang="en-US" sz="2000" b="1" dirty="0" err="1">
                <a:solidFill>
                  <a:srgbClr val="000066"/>
                </a:solidFill>
                <a:latin typeface="+mj-lt"/>
              </a:rPr>
              <a:t>áp</a:t>
            </a:r>
            <a:r>
              <a:rPr lang="en-US" sz="2000" b="1" dirty="0">
                <a:solidFill>
                  <a:srgbClr val="000066"/>
                </a:solidFill>
                <a:latin typeface="+mj-lt"/>
              </a:rPr>
              <a:t> </a:t>
            </a:r>
            <a:r>
              <a:rPr lang="en-US" sz="2000" b="1" dirty="0" err="1">
                <a:solidFill>
                  <a:srgbClr val="000066"/>
                </a:solidFill>
                <a:latin typeface="+mj-lt"/>
              </a:rPr>
              <a:t>dụng</a:t>
            </a:r>
            <a:r>
              <a:rPr lang="en-US" sz="2000" b="1" dirty="0">
                <a:solidFill>
                  <a:srgbClr val="000066"/>
                </a:solidFill>
                <a:latin typeface="+mj-lt"/>
              </a:rPr>
              <a:t>:</a:t>
            </a:r>
            <a:r>
              <a:rPr lang="en-US" sz="2000" dirty="0">
                <a:solidFill>
                  <a:srgbClr val="000066"/>
                </a:solidFill>
                <a:latin typeface="+mj-lt"/>
              </a:rPr>
              <a:t> </a:t>
            </a:r>
          </a:p>
          <a:p>
            <a:pPr algn="just">
              <a:spcBef>
                <a:spcPct val="50000"/>
              </a:spcBef>
              <a:defRPr/>
            </a:pPr>
            <a:r>
              <a:rPr lang="en-US" sz="2000" dirty="0" smtClean="0">
                <a:solidFill>
                  <a:srgbClr val="000066"/>
                </a:solidFill>
                <a:latin typeface="+mj-lt"/>
              </a:rPr>
              <a:t>- </a:t>
            </a:r>
            <a:r>
              <a:rPr lang="en-US" sz="2000" dirty="0" err="1" smtClean="0">
                <a:solidFill>
                  <a:srgbClr val="000066"/>
                </a:solidFill>
                <a:latin typeface="+mj-lt"/>
              </a:rPr>
              <a:t>Các</a:t>
            </a:r>
            <a:r>
              <a:rPr lang="en-US" sz="2000" dirty="0" smtClean="0">
                <a:solidFill>
                  <a:srgbClr val="000066"/>
                </a:solidFill>
                <a:latin typeface="+mj-lt"/>
              </a:rPr>
              <a:t> </a:t>
            </a:r>
            <a:r>
              <a:rPr lang="en-US" sz="2000" dirty="0" err="1" smtClean="0">
                <a:solidFill>
                  <a:srgbClr val="000066"/>
                </a:solidFill>
                <a:latin typeface="+mj-lt"/>
              </a:rPr>
              <a:t>bộ</a:t>
            </a:r>
            <a:r>
              <a:rPr lang="en-US" sz="2000" dirty="0" smtClean="0">
                <a:solidFill>
                  <a:srgbClr val="000066"/>
                </a:solidFill>
                <a:latin typeface="+mj-lt"/>
              </a:rPr>
              <a:t> </a:t>
            </a:r>
            <a:r>
              <a:rPr lang="en-US" sz="2000" dirty="0" err="1" smtClean="0">
                <a:solidFill>
                  <a:srgbClr val="000066"/>
                </a:solidFill>
                <a:latin typeface="+mj-lt"/>
              </a:rPr>
              <a:t>phận</a:t>
            </a:r>
            <a:r>
              <a:rPr lang="en-US" sz="2000" dirty="0" smtClean="0">
                <a:solidFill>
                  <a:srgbClr val="000066"/>
                </a:solidFill>
                <a:latin typeface="+mj-lt"/>
              </a:rPr>
              <a:t> </a:t>
            </a:r>
            <a:r>
              <a:rPr lang="en-US" sz="2000" dirty="0" err="1" smtClean="0">
                <a:solidFill>
                  <a:srgbClr val="000066"/>
                </a:solidFill>
                <a:latin typeface="+mj-lt"/>
              </a:rPr>
              <a:t>đóng</a:t>
            </a:r>
            <a:r>
              <a:rPr lang="en-US" sz="2000" dirty="0" smtClean="0">
                <a:solidFill>
                  <a:srgbClr val="000066"/>
                </a:solidFill>
                <a:latin typeface="+mj-lt"/>
              </a:rPr>
              <a:t> </a:t>
            </a:r>
            <a:r>
              <a:rPr lang="en-US" sz="2000" dirty="0" err="1" smtClean="0">
                <a:solidFill>
                  <a:srgbClr val="000066"/>
                </a:solidFill>
                <a:latin typeface="+mj-lt"/>
              </a:rPr>
              <a:t>sổ</a:t>
            </a:r>
            <a:r>
              <a:rPr lang="en-US" sz="2000" dirty="0" smtClean="0">
                <a:solidFill>
                  <a:srgbClr val="000066"/>
                </a:solidFill>
                <a:latin typeface="+mj-lt"/>
              </a:rPr>
              <a:t> </a:t>
            </a:r>
            <a:r>
              <a:rPr lang="en-US" sz="2000" dirty="0" err="1" smtClean="0">
                <a:solidFill>
                  <a:srgbClr val="000066"/>
                </a:solidFill>
                <a:latin typeface="+mj-lt"/>
              </a:rPr>
              <a:t>theo</a:t>
            </a:r>
            <a:r>
              <a:rPr lang="en-US" sz="2000" dirty="0" smtClean="0">
                <a:solidFill>
                  <a:srgbClr val="000066"/>
                </a:solidFill>
                <a:latin typeface="+mj-lt"/>
              </a:rPr>
              <a:t> </a:t>
            </a:r>
            <a:r>
              <a:rPr lang="en-US" sz="2000" dirty="0" err="1" smtClean="0">
                <a:solidFill>
                  <a:srgbClr val="000066"/>
                </a:solidFill>
                <a:latin typeface="+mj-lt"/>
              </a:rPr>
              <a:t>dõi</a:t>
            </a:r>
            <a:r>
              <a:rPr lang="en-US" sz="2000" dirty="0" smtClean="0">
                <a:solidFill>
                  <a:srgbClr val="000066"/>
                </a:solidFill>
                <a:latin typeface="+mj-lt"/>
              </a:rPr>
              <a:t> </a:t>
            </a:r>
            <a:r>
              <a:rPr lang="en-US" sz="2000" dirty="0" err="1" smtClean="0">
                <a:solidFill>
                  <a:srgbClr val="000066"/>
                </a:solidFill>
                <a:latin typeface="+mj-lt"/>
              </a:rPr>
              <a:t>sự</a:t>
            </a:r>
            <a:r>
              <a:rPr lang="en-US" sz="2000" dirty="0" smtClean="0">
                <a:solidFill>
                  <a:srgbClr val="000066"/>
                </a:solidFill>
                <a:latin typeface="+mj-lt"/>
              </a:rPr>
              <a:t> </a:t>
            </a:r>
            <a:r>
              <a:rPr lang="en-US" sz="2000" dirty="0" err="1" smtClean="0">
                <a:solidFill>
                  <a:srgbClr val="000066"/>
                </a:solidFill>
                <a:latin typeface="+mj-lt"/>
              </a:rPr>
              <a:t>không</a:t>
            </a:r>
            <a:r>
              <a:rPr lang="en-US" sz="2000" dirty="0" smtClean="0">
                <a:solidFill>
                  <a:srgbClr val="000066"/>
                </a:solidFill>
                <a:latin typeface="+mj-lt"/>
              </a:rPr>
              <a:t> </a:t>
            </a:r>
            <a:r>
              <a:rPr lang="en-US" sz="2000" dirty="0" err="1" smtClean="0">
                <a:solidFill>
                  <a:srgbClr val="000066"/>
                </a:solidFill>
                <a:latin typeface="+mj-lt"/>
              </a:rPr>
              <a:t>phù</a:t>
            </a:r>
            <a:r>
              <a:rPr lang="en-US" sz="2000" dirty="0" smtClean="0">
                <a:solidFill>
                  <a:srgbClr val="000066"/>
                </a:solidFill>
                <a:latin typeface="+mj-lt"/>
              </a:rPr>
              <a:t> </a:t>
            </a:r>
            <a:r>
              <a:rPr lang="en-US" sz="2000" dirty="0" err="1" smtClean="0">
                <a:solidFill>
                  <a:srgbClr val="000066"/>
                </a:solidFill>
                <a:latin typeface="+mj-lt"/>
              </a:rPr>
              <a:t>hợp</a:t>
            </a:r>
            <a:r>
              <a:rPr lang="en-US" sz="2000" dirty="0" smtClean="0">
                <a:solidFill>
                  <a:srgbClr val="000066"/>
                </a:solidFill>
                <a:latin typeface="+mj-lt"/>
              </a:rPr>
              <a:t> </a:t>
            </a:r>
            <a:r>
              <a:rPr lang="en-US" sz="2000" dirty="0" err="1" smtClean="0">
                <a:solidFill>
                  <a:srgbClr val="000066"/>
                </a:solidFill>
                <a:latin typeface="+mj-lt"/>
              </a:rPr>
              <a:t>theo</a:t>
            </a:r>
            <a:r>
              <a:rPr lang="en-US" sz="2000" dirty="0" smtClean="0">
                <a:solidFill>
                  <a:srgbClr val="000066"/>
                </a:solidFill>
                <a:latin typeface="+mj-lt"/>
              </a:rPr>
              <a:t> BM-04-01, </a:t>
            </a:r>
            <a:r>
              <a:rPr lang="en-US" sz="2000" dirty="0" err="1" smtClean="0">
                <a:solidFill>
                  <a:srgbClr val="000066"/>
                </a:solidFill>
                <a:latin typeface="+mj-lt"/>
              </a:rPr>
              <a:t>cập</a:t>
            </a:r>
            <a:r>
              <a:rPr lang="en-US" sz="2000" dirty="0" smtClean="0">
                <a:solidFill>
                  <a:srgbClr val="000066"/>
                </a:solidFill>
                <a:latin typeface="+mj-lt"/>
              </a:rPr>
              <a:t> </a:t>
            </a:r>
            <a:r>
              <a:rPr lang="en-US" sz="2000" dirty="0" err="1" smtClean="0">
                <a:solidFill>
                  <a:srgbClr val="000066"/>
                </a:solidFill>
                <a:latin typeface="+mj-lt"/>
              </a:rPr>
              <a:t>nhật</a:t>
            </a:r>
            <a:r>
              <a:rPr lang="en-US" sz="2000" dirty="0" smtClean="0">
                <a:solidFill>
                  <a:srgbClr val="000066"/>
                </a:solidFill>
                <a:latin typeface="+mj-lt"/>
              </a:rPr>
              <a:t> </a:t>
            </a:r>
            <a:r>
              <a:rPr lang="en-US" sz="2000" dirty="0" err="1" smtClean="0">
                <a:solidFill>
                  <a:srgbClr val="000066"/>
                </a:solidFill>
                <a:latin typeface="+mj-lt"/>
              </a:rPr>
              <a:t>theo</a:t>
            </a:r>
            <a:r>
              <a:rPr lang="en-US" sz="2000" dirty="0" smtClean="0">
                <a:solidFill>
                  <a:srgbClr val="000066"/>
                </a:solidFill>
                <a:latin typeface="+mj-lt"/>
              </a:rPr>
              <a:t> </a:t>
            </a:r>
            <a:r>
              <a:rPr lang="en-US" sz="2000" dirty="0" err="1" smtClean="0">
                <a:solidFill>
                  <a:srgbClr val="000066"/>
                </a:solidFill>
                <a:latin typeface="+mj-lt"/>
              </a:rPr>
              <a:t>dõi</a:t>
            </a:r>
            <a:r>
              <a:rPr lang="en-US" sz="2000" dirty="0" smtClean="0">
                <a:solidFill>
                  <a:srgbClr val="000066"/>
                </a:solidFill>
                <a:latin typeface="+mj-lt"/>
              </a:rPr>
              <a:t> </a:t>
            </a:r>
            <a:r>
              <a:rPr lang="en-US" sz="2000" dirty="0" err="1" smtClean="0">
                <a:solidFill>
                  <a:srgbClr val="000066"/>
                </a:solidFill>
                <a:latin typeface="+mj-lt"/>
              </a:rPr>
              <a:t>khi</a:t>
            </a:r>
            <a:r>
              <a:rPr lang="en-US" sz="2000" dirty="0" smtClean="0">
                <a:solidFill>
                  <a:srgbClr val="000066"/>
                </a:solidFill>
                <a:latin typeface="+mj-lt"/>
              </a:rPr>
              <a:t> </a:t>
            </a:r>
            <a:r>
              <a:rPr lang="en-US" sz="2000" dirty="0" err="1" smtClean="0">
                <a:solidFill>
                  <a:srgbClr val="000066"/>
                </a:solidFill>
                <a:latin typeface="+mj-lt"/>
              </a:rPr>
              <a:t>có</a:t>
            </a:r>
            <a:r>
              <a:rPr lang="en-US" sz="2000" dirty="0" smtClean="0">
                <a:solidFill>
                  <a:srgbClr val="000066"/>
                </a:solidFill>
                <a:latin typeface="+mj-lt"/>
              </a:rPr>
              <a:t> </a:t>
            </a:r>
            <a:r>
              <a:rPr lang="en-US" sz="2000" dirty="0" err="1" smtClean="0">
                <a:solidFill>
                  <a:srgbClr val="000066"/>
                </a:solidFill>
                <a:latin typeface="+mj-lt"/>
              </a:rPr>
              <a:t>phát</a:t>
            </a:r>
            <a:r>
              <a:rPr lang="en-US" sz="2000" dirty="0" smtClean="0">
                <a:solidFill>
                  <a:srgbClr val="000066"/>
                </a:solidFill>
                <a:latin typeface="+mj-lt"/>
              </a:rPr>
              <a:t> </a:t>
            </a:r>
            <a:r>
              <a:rPr lang="en-US" sz="2000" dirty="0" err="1" smtClean="0">
                <a:solidFill>
                  <a:srgbClr val="000066"/>
                </a:solidFill>
                <a:latin typeface="+mj-lt"/>
              </a:rPr>
              <a:t>sinh</a:t>
            </a:r>
            <a:r>
              <a:rPr lang="en-US" sz="2000" dirty="0" smtClean="0">
                <a:solidFill>
                  <a:srgbClr val="000066"/>
                </a:solidFill>
                <a:latin typeface="+mj-lt"/>
              </a:rPr>
              <a:t> </a:t>
            </a:r>
            <a:r>
              <a:rPr lang="en-US" sz="2000" dirty="0" err="1" smtClean="0">
                <a:solidFill>
                  <a:srgbClr val="000066"/>
                </a:solidFill>
                <a:latin typeface="+mj-lt"/>
              </a:rPr>
              <a:t>sai</a:t>
            </a:r>
            <a:r>
              <a:rPr lang="en-US" sz="2000" dirty="0" smtClean="0">
                <a:solidFill>
                  <a:srgbClr val="000066"/>
                </a:solidFill>
                <a:latin typeface="+mj-lt"/>
              </a:rPr>
              <a:t> </a:t>
            </a:r>
            <a:r>
              <a:rPr lang="en-US" sz="2000" dirty="0" err="1" smtClean="0">
                <a:solidFill>
                  <a:srgbClr val="000066"/>
                </a:solidFill>
                <a:latin typeface="+mj-lt"/>
              </a:rPr>
              <a:t>sót</a:t>
            </a:r>
            <a:r>
              <a:rPr lang="en-US" sz="2000" dirty="0" smtClean="0">
                <a:solidFill>
                  <a:srgbClr val="000066"/>
                </a:solidFill>
                <a:latin typeface="+mj-lt"/>
              </a:rPr>
              <a:t>: </a:t>
            </a:r>
            <a:endParaRPr lang="en-US" sz="2000" dirty="0">
              <a:solidFill>
                <a:srgbClr val="000066"/>
              </a:solidFill>
              <a:latin typeface="+mj-lt"/>
            </a:endParaRPr>
          </a:p>
          <a:p>
            <a:pPr>
              <a:spcBef>
                <a:spcPct val="50000"/>
              </a:spcBef>
              <a:defRPr/>
            </a:pPr>
            <a:endParaRPr lang="en-US" sz="2200" dirty="0" smtClean="0">
              <a:solidFill>
                <a:schemeClr val="accent2"/>
              </a:solidFill>
              <a:latin typeface="Times New Roman" pitchFamily="18" charset="0"/>
            </a:endParaRPr>
          </a:p>
        </p:txBody>
      </p:sp>
      <p:pic>
        <p:nvPicPr>
          <p:cNvPr id="1229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86200"/>
            <a:ext cx="7934325" cy="21812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43"/>
          <p:cNvSpPr txBox="1">
            <a:spLocks noChangeArrowheads="1"/>
          </p:cNvSpPr>
          <p:nvPr/>
        </p:nvSpPr>
        <p:spPr bwMode="auto">
          <a:xfrm>
            <a:off x="1202731" y="226704"/>
            <a:ext cx="69103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ctr">
              <a:spcBef>
                <a:spcPct val="50000"/>
              </a:spcBef>
            </a:pPr>
            <a:r>
              <a:rPr lang="en-US" sz="2200" b="1" dirty="0">
                <a:solidFill>
                  <a:srgbClr val="000066"/>
                </a:solidFill>
                <a:latin typeface="Times New Roman" pitchFamily="18" charset="0"/>
              </a:rPr>
              <a:t>BƯỚC </a:t>
            </a:r>
            <a:r>
              <a:rPr lang="en-US" sz="2200" b="1" dirty="0" smtClean="0">
                <a:solidFill>
                  <a:srgbClr val="000066"/>
                </a:solidFill>
                <a:latin typeface="Times New Roman" pitchFamily="18" charset="0"/>
              </a:rPr>
              <a:t>2: </a:t>
            </a:r>
            <a:r>
              <a:rPr lang="en-US" sz="2200" dirty="0" smtClean="0">
                <a:solidFill>
                  <a:srgbClr val="000066"/>
                </a:solidFill>
                <a:latin typeface="Times New Roman" pitchFamily="18" charset="0"/>
              </a:rPr>
              <a:t>BAN HÀNH VÀ ÁP DỤNG TÀI LIỆU HỆ THỐNG QUẢN LÝ CHẤT LƯỢNG </a:t>
            </a:r>
            <a:endParaRPr lang="en-US" sz="2200" dirty="0">
              <a:solidFill>
                <a:srgbClr val="000066"/>
              </a:solidFill>
              <a:latin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762000" y="1065213"/>
            <a:ext cx="7848600"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just">
              <a:spcBef>
                <a:spcPts val="600"/>
              </a:spcBef>
              <a:defRPr/>
            </a:pPr>
            <a:r>
              <a:rPr lang="en-US" sz="2000" b="1" dirty="0" smtClean="0">
                <a:solidFill>
                  <a:srgbClr val="000066"/>
                </a:solidFill>
                <a:latin typeface="+mj-lt"/>
              </a:rPr>
              <a:t>5. QUY TRÌNH KIỂM SOÁT SỰ KHÔNG PHÙ HỢP (QT-04)</a:t>
            </a:r>
            <a:endParaRPr lang="en-US" sz="2000" b="1" dirty="0">
              <a:solidFill>
                <a:srgbClr val="000066"/>
              </a:solidFill>
              <a:latin typeface="+mj-lt"/>
            </a:endParaRPr>
          </a:p>
          <a:p>
            <a:pPr algn="just">
              <a:spcBef>
                <a:spcPts val="600"/>
              </a:spcBef>
              <a:defRPr/>
            </a:pPr>
            <a:r>
              <a:rPr lang="en-US" sz="2000" b="1" dirty="0" err="1" smtClean="0">
                <a:solidFill>
                  <a:srgbClr val="000066"/>
                </a:solidFill>
                <a:latin typeface="+mj-lt"/>
              </a:rPr>
              <a:t>Phương</a:t>
            </a:r>
            <a:r>
              <a:rPr lang="en-US" sz="2000" b="1" dirty="0" smtClean="0">
                <a:solidFill>
                  <a:srgbClr val="000066"/>
                </a:solidFill>
                <a:latin typeface="+mj-lt"/>
              </a:rPr>
              <a:t> </a:t>
            </a:r>
            <a:r>
              <a:rPr lang="en-US" sz="2000" b="1" dirty="0" err="1">
                <a:solidFill>
                  <a:srgbClr val="000066"/>
                </a:solidFill>
                <a:latin typeface="+mj-lt"/>
              </a:rPr>
              <a:t>pháp</a:t>
            </a:r>
            <a:r>
              <a:rPr lang="en-US" sz="2000" b="1" dirty="0">
                <a:solidFill>
                  <a:srgbClr val="000066"/>
                </a:solidFill>
                <a:latin typeface="+mj-lt"/>
              </a:rPr>
              <a:t> </a:t>
            </a:r>
            <a:r>
              <a:rPr lang="en-US" sz="2000" b="1" dirty="0" err="1">
                <a:solidFill>
                  <a:srgbClr val="000066"/>
                </a:solidFill>
                <a:latin typeface="+mj-lt"/>
              </a:rPr>
              <a:t>áp</a:t>
            </a:r>
            <a:r>
              <a:rPr lang="en-US" sz="2000" b="1" dirty="0">
                <a:solidFill>
                  <a:srgbClr val="000066"/>
                </a:solidFill>
                <a:latin typeface="+mj-lt"/>
              </a:rPr>
              <a:t> </a:t>
            </a:r>
            <a:r>
              <a:rPr lang="en-US" sz="2000" b="1" dirty="0" err="1">
                <a:solidFill>
                  <a:srgbClr val="000066"/>
                </a:solidFill>
                <a:latin typeface="+mj-lt"/>
              </a:rPr>
              <a:t>dụng</a:t>
            </a:r>
            <a:r>
              <a:rPr lang="en-US" sz="2000" b="1" dirty="0">
                <a:solidFill>
                  <a:srgbClr val="000066"/>
                </a:solidFill>
                <a:latin typeface="+mj-lt"/>
              </a:rPr>
              <a:t>:</a:t>
            </a:r>
            <a:r>
              <a:rPr lang="en-US" sz="2000" dirty="0">
                <a:solidFill>
                  <a:srgbClr val="000066"/>
                </a:solidFill>
                <a:latin typeface="+mj-lt"/>
              </a:rPr>
              <a:t> </a:t>
            </a:r>
          </a:p>
          <a:p>
            <a:pPr marL="342900" indent="-342900" algn="just">
              <a:spcBef>
                <a:spcPts val="600"/>
              </a:spcBef>
              <a:buFontTx/>
              <a:buChar char="-"/>
              <a:defRPr/>
            </a:pPr>
            <a:r>
              <a:rPr lang="en-US" sz="2000" dirty="0" err="1" smtClean="0">
                <a:solidFill>
                  <a:srgbClr val="000066"/>
                </a:solidFill>
                <a:latin typeface="+mj-lt"/>
              </a:rPr>
              <a:t>Trường</a:t>
            </a:r>
            <a:r>
              <a:rPr lang="en-US" sz="2000" dirty="0" smtClean="0">
                <a:solidFill>
                  <a:srgbClr val="000066"/>
                </a:solidFill>
                <a:latin typeface="+mj-lt"/>
              </a:rPr>
              <a:t> </a:t>
            </a:r>
            <a:r>
              <a:rPr lang="en-US" sz="2000" dirty="0" err="1" smtClean="0">
                <a:solidFill>
                  <a:srgbClr val="000066"/>
                </a:solidFill>
                <a:latin typeface="+mj-lt"/>
              </a:rPr>
              <a:t>hợp</a:t>
            </a:r>
            <a:r>
              <a:rPr lang="en-US" sz="2000" dirty="0" smtClean="0">
                <a:solidFill>
                  <a:srgbClr val="000066"/>
                </a:solidFill>
                <a:latin typeface="+mj-lt"/>
              </a:rPr>
              <a:t> </a:t>
            </a:r>
            <a:r>
              <a:rPr lang="en-US" sz="2000" dirty="0" err="1" smtClean="0">
                <a:solidFill>
                  <a:srgbClr val="000066"/>
                </a:solidFill>
                <a:latin typeface="+mj-lt"/>
              </a:rPr>
              <a:t>sai</a:t>
            </a:r>
            <a:r>
              <a:rPr lang="en-US" sz="2000" dirty="0" smtClean="0">
                <a:solidFill>
                  <a:srgbClr val="000066"/>
                </a:solidFill>
                <a:latin typeface="+mj-lt"/>
              </a:rPr>
              <a:t> </a:t>
            </a:r>
            <a:r>
              <a:rPr lang="en-US" sz="2000" dirty="0" err="1" smtClean="0">
                <a:solidFill>
                  <a:srgbClr val="000066"/>
                </a:solidFill>
                <a:latin typeface="+mj-lt"/>
              </a:rPr>
              <a:t>sót</a:t>
            </a:r>
            <a:r>
              <a:rPr lang="en-US" sz="2000" dirty="0" smtClean="0">
                <a:solidFill>
                  <a:srgbClr val="000066"/>
                </a:solidFill>
                <a:latin typeface="+mj-lt"/>
              </a:rPr>
              <a:t> </a:t>
            </a:r>
            <a:r>
              <a:rPr lang="en-US" sz="2000" dirty="0" err="1" smtClean="0">
                <a:solidFill>
                  <a:srgbClr val="000066"/>
                </a:solidFill>
                <a:latin typeface="+mj-lt"/>
              </a:rPr>
              <a:t>nhẹ</a:t>
            </a:r>
            <a:r>
              <a:rPr lang="en-US" sz="2000" dirty="0">
                <a:solidFill>
                  <a:srgbClr val="000066"/>
                </a:solidFill>
                <a:latin typeface="+mj-lt"/>
              </a:rPr>
              <a:t> </a:t>
            </a:r>
            <a:r>
              <a:rPr lang="en-US" sz="2000" dirty="0" err="1" smtClean="0">
                <a:solidFill>
                  <a:srgbClr val="000066"/>
                </a:solidFill>
                <a:latin typeface="+mj-lt"/>
              </a:rPr>
              <a:t>chỉ</a:t>
            </a:r>
            <a:r>
              <a:rPr lang="en-US" sz="2000" dirty="0" smtClean="0">
                <a:solidFill>
                  <a:srgbClr val="000066"/>
                </a:solidFill>
                <a:latin typeface="+mj-lt"/>
              </a:rPr>
              <a:t> </a:t>
            </a:r>
            <a:r>
              <a:rPr lang="en-US" sz="2000" dirty="0" err="1" smtClean="0">
                <a:solidFill>
                  <a:srgbClr val="000066"/>
                </a:solidFill>
                <a:latin typeface="+mj-lt"/>
              </a:rPr>
              <a:t>cần</a:t>
            </a:r>
            <a:r>
              <a:rPr lang="en-US" sz="2000" dirty="0" smtClean="0">
                <a:solidFill>
                  <a:srgbClr val="000066"/>
                </a:solidFill>
                <a:latin typeface="+mj-lt"/>
              </a:rPr>
              <a:t> </a:t>
            </a:r>
            <a:r>
              <a:rPr lang="en-US" sz="2000" dirty="0" err="1" smtClean="0">
                <a:solidFill>
                  <a:srgbClr val="000066"/>
                </a:solidFill>
                <a:latin typeface="+mj-lt"/>
              </a:rPr>
              <a:t>cập</a:t>
            </a:r>
            <a:r>
              <a:rPr lang="en-US" sz="2000" dirty="0" smtClean="0">
                <a:solidFill>
                  <a:srgbClr val="000066"/>
                </a:solidFill>
                <a:latin typeface="+mj-lt"/>
              </a:rPr>
              <a:t> </a:t>
            </a:r>
            <a:r>
              <a:rPr lang="en-US" sz="2000" dirty="0" err="1" smtClean="0">
                <a:solidFill>
                  <a:srgbClr val="000066"/>
                </a:solidFill>
                <a:latin typeface="+mj-lt"/>
              </a:rPr>
              <a:t>nhật</a:t>
            </a:r>
            <a:r>
              <a:rPr lang="en-US" sz="2000" dirty="0" smtClean="0">
                <a:solidFill>
                  <a:srgbClr val="000066"/>
                </a:solidFill>
                <a:latin typeface="+mj-lt"/>
              </a:rPr>
              <a:t> </a:t>
            </a:r>
            <a:r>
              <a:rPr lang="en-US" sz="2000" dirty="0" err="1" smtClean="0">
                <a:solidFill>
                  <a:srgbClr val="000066"/>
                </a:solidFill>
                <a:latin typeface="+mj-lt"/>
              </a:rPr>
              <a:t>và</a:t>
            </a:r>
            <a:r>
              <a:rPr lang="en-US" sz="2000" dirty="0" smtClean="0">
                <a:solidFill>
                  <a:srgbClr val="000066"/>
                </a:solidFill>
                <a:latin typeface="+mj-lt"/>
              </a:rPr>
              <a:t> </a:t>
            </a:r>
            <a:r>
              <a:rPr lang="en-US" sz="2000" dirty="0" err="1" smtClean="0">
                <a:solidFill>
                  <a:srgbClr val="000066"/>
                </a:solidFill>
                <a:latin typeface="+mj-lt"/>
              </a:rPr>
              <a:t>theo</a:t>
            </a:r>
            <a:r>
              <a:rPr lang="en-US" sz="2000" dirty="0" smtClean="0">
                <a:solidFill>
                  <a:srgbClr val="000066"/>
                </a:solidFill>
                <a:latin typeface="+mj-lt"/>
              </a:rPr>
              <a:t> </a:t>
            </a:r>
            <a:r>
              <a:rPr lang="en-US" sz="2000" dirty="0" err="1" smtClean="0">
                <a:solidFill>
                  <a:srgbClr val="000066"/>
                </a:solidFill>
                <a:latin typeface="+mj-lt"/>
              </a:rPr>
              <a:t>dõi</a:t>
            </a:r>
            <a:r>
              <a:rPr lang="en-US" sz="2000" dirty="0" smtClean="0">
                <a:solidFill>
                  <a:srgbClr val="000066"/>
                </a:solidFill>
                <a:latin typeface="+mj-lt"/>
              </a:rPr>
              <a:t> </a:t>
            </a:r>
            <a:r>
              <a:rPr lang="en-US" sz="2000" dirty="0" err="1" smtClean="0">
                <a:solidFill>
                  <a:srgbClr val="000066"/>
                </a:solidFill>
                <a:latin typeface="+mj-lt"/>
              </a:rPr>
              <a:t>kết</a:t>
            </a:r>
            <a:r>
              <a:rPr lang="en-US" sz="2000" dirty="0" smtClean="0">
                <a:solidFill>
                  <a:srgbClr val="000066"/>
                </a:solidFill>
                <a:latin typeface="+mj-lt"/>
              </a:rPr>
              <a:t> </a:t>
            </a:r>
            <a:r>
              <a:rPr lang="en-US" sz="2000" dirty="0" err="1" smtClean="0">
                <a:solidFill>
                  <a:srgbClr val="000066"/>
                </a:solidFill>
                <a:latin typeface="+mj-lt"/>
              </a:rPr>
              <a:t>quả</a:t>
            </a:r>
            <a:r>
              <a:rPr lang="en-US" sz="2000" dirty="0" smtClean="0">
                <a:solidFill>
                  <a:srgbClr val="000066"/>
                </a:solidFill>
                <a:latin typeface="+mj-lt"/>
              </a:rPr>
              <a:t> ở </a:t>
            </a:r>
            <a:r>
              <a:rPr lang="en-US" sz="2000" dirty="0" err="1" smtClean="0">
                <a:solidFill>
                  <a:srgbClr val="000066"/>
                </a:solidFill>
                <a:latin typeface="+mj-lt"/>
              </a:rPr>
              <a:t>trên</a:t>
            </a:r>
            <a:r>
              <a:rPr lang="en-US" sz="2000" dirty="0" smtClean="0">
                <a:solidFill>
                  <a:srgbClr val="000066"/>
                </a:solidFill>
                <a:latin typeface="+mj-lt"/>
              </a:rPr>
              <a:t> </a:t>
            </a:r>
            <a:r>
              <a:rPr lang="en-US" sz="2000" dirty="0" err="1" smtClean="0">
                <a:solidFill>
                  <a:srgbClr val="000066"/>
                </a:solidFill>
                <a:latin typeface="+mj-lt"/>
              </a:rPr>
              <a:t>sổ</a:t>
            </a:r>
            <a:endParaRPr lang="en-US" sz="2000" dirty="0" smtClean="0">
              <a:solidFill>
                <a:srgbClr val="000066"/>
              </a:solidFill>
              <a:latin typeface="+mj-lt"/>
            </a:endParaRPr>
          </a:p>
          <a:p>
            <a:pPr marL="342900" indent="-342900" algn="just">
              <a:spcBef>
                <a:spcPts val="600"/>
              </a:spcBef>
              <a:buFontTx/>
              <a:buChar char="-"/>
              <a:defRPr/>
            </a:pPr>
            <a:r>
              <a:rPr lang="en-US" sz="2000" dirty="0" err="1" smtClean="0">
                <a:solidFill>
                  <a:srgbClr val="000066"/>
                </a:solidFill>
                <a:latin typeface="+mj-lt"/>
              </a:rPr>
              <a:t>Trường</a:t>
            </a:r>
            <a:r>
              <a:rPr lang="en-US" sz="2000" dirty="0" smtClean="0">
                <a:solidFill>
                  <a:srgbClr val="000066"/>
                </a:solidFill>
                <a:latin typeface="+mj-lt"/>
              </a:rPr>
              <a:t> </a:t>
            </a:r>
            <a:r>
              <a:rPr lang="en-US" sz="2000" dirty="0" err="1" smtClean="0">
                <a:solidFill>
                  <a:srgbClr val="000066"/>
                </a:solidFill>
                <a:latin typeface="+mj-lt"/>
              </a:rPr>
              <a:t>hợp</a:t>
            </a:r>
            <a:r>
              <a:rPr lang="en-US" sz="2000" dirty="0" smtClean="0">
                <a:solidFill>
                  <a:srgbClr val="000066"/>
                </a:solidFill>
                <a:latin typeface="+mj-lt"/>
              </a:rPr>
              <a:t> </a:t>
            </a:r>
            <a:r>
              <a:rPr lang="en-US" sz="2000" dirty="0" err="1" smtClean="0">
                <a:solidFill>
                  <a:srgbClr val="000066"/>
                </a:solidFill>
                <a:latin typeface="+mj-lt"/>
              </a:rPr>
              <a:t>nghiêm</a:t>
            </a:r>
            <a:r>
              <a:rPr lang="en-US" sz="2000" dirty="0" smtClean="0">
                <a:solidFill>
                  <a:srgbClr val="000066"/>
                </a:solidFill>
                <a:latin typeface="+mj-lt"/>
              </a:rPr>
              <a:t> </a:t>
            </a:r>
            <a:r>
              <a:rPr lang="en-US" sz="2000" dirty="0" err="1" smtClean="0">
                <a:solidFill>
                  <a:srgbClr val="000066"/>
                </a:solidFill>
                <a:latin typeface="+mj-lt"/>
              </a:rPr>
              <a:t>trọng</a:t>
            </a:r>
            <a:r>
              <a:rPr lang="en-US" sz="2000" dirty="0" smtClean="0">
                <a:solidFill>
                  <a:srgbClr val="000066"/>
                </a:solidFill>
                <a:latin typeface="+mj-lt"/>
              </a:rPr>
              <a:t> </a:t>
            </a:r>
            <a:r>
              <a:rPr lang="en-US" sz="2000" dirty="0" err="1" smtClean="0">
                <a:solidFill>
                  <a:srgbClr val="000066"/>
                </a:solidFill>
                <a:latin typeface="+mj-lt"/>
              </a:rPr>
              <a:t>mở</a:t>
            </a:r>
            <a:r>
              <a:rPr lang="en-US" sz="2000" dirty="0" smtClean="0">
                <a:solidFill>
                  <a:srgbClr val="000066"/>
                </a:solidFill>
                <a:latin typeface="+mj-lt"/>
              </a:rPr>
              <a:t> </a:t>
            </a:r>
            <a:r>
              <a:rPr lang="en-US" sz="2000" dirty="0" err="1" smtClean="0">
                <a:solidFill>
                  <a:srgbClr val="000066"/>
                </a:solidFill>
                <a:latin typeface="+mj-lt"/>
              </a:rPr>
              <a:t>phiếu</a:t>
            </a:r>
            <a:r>
              <a:rPr lang="en-US" sz="2000" dirty="0" smtClean="0">
                <a:solidFill>
                  <a:srgbClr val="000066"/>
                </a:solidFill>
                <a:latin typeface="+mj-lt"/>
              </a:rPr>
              <a:t> </a:t>
            </a:r>
            <a:r>
              <a:rPr lang="en-US" sz="2000" dirty="0" err="1" smtClean="0">
                <a:solidFill>
                  <a:srgbClr val="000066"/>
                </a:solidFill>
                <a:latin typeface="+mj-lt"/>
              </a:rPr>
              <a:t>yêu</a:t>
            </a:r>
            <a:r>
              <a:rPr lang="en-US" sz="2000" dirty="0" smtClean="0">
                <a:solidFill>
                  <a:srgbClr val="000066"/>
                </a:solidFill>
                <a:latin typeface="+mj-lt"/>
              </a:rPr>
              <a:t> </a:t>
            </a:r>
            <a:r>
              <a:rPr lang="en-US" sz="2000" dirty="0" err="1" smtClean="0">
                <a:solidFill>
                  <a:srgbClr val="000066"/>
                </a:solidFill>
                <a:latin typeface="+mj-lt"/>
              </a:rPr>
              <a:t>cầu</a:t>
            </a:r>
            <a:r>
              <a:rPr lang="en-US" sz="2000" dirty="0" smtClean="0">
                <a:solidFill>
                  <a:srgbClr val="000066"/>
                </a:solidFill>
                <a:latin typeface="+mj-lt"/>
              </a:rPr>
              <a:t> </a:t>
            </a:r>
            <a:r>
              <a:rPr lang="en-US" sz="2000" dirty="0" err="1" smtClean="0">
                <a:solidFill>
                  <a:srgbClr val="000066"/>
                </a:solidFill>
                <a:latin typeface="+mj-lt"/>
              </a:rPr>
              <a:t>xử</a:t>
            </a:r>
            <a:r>
              <a:rPr lang="en-US" sz="2000" dirty="0" smtClean="0">
                <a:solidFill>
                  <a:srgbClr val="000066"/>
                </a:solidFill>
                <a:latin typeface="+mj-lt"/>
              </a:rPr>
              <a:t> </a:t>
            </a:r>
            <a:r>
              <a:rPr lang="en-US" sz="2000" dirty="0" err="1" smtClean="0">
                <a:solidFill>
                  <a:srgbClr val="000066"/>
                </a:solidFill>
                <a:latin typeface="+mj-lt"/>
              </a:rPr>
              <a:t>lý</a:t>
            </a:r>
            <a:r>
              <a:rPr lang="en-US" sz="2000" dirty="0" smtClean="0">
                <a:solidFill>
                  <a:srgbClr val="000066"/>
                </a:solidFill>
                <a:latin typeface="+mj-lt"/>
              </a:rPr>
              <a:t> </a:t>
            </a:r>
            <a:r>
              <a:rPr lang="en-US" sz="2000" dirty="0" err="1" smtClean="0">
                <a:solidFill>
                  <a:srgbClr val="000066"/>
                </a:solidFill>
                <a:latin typeface="+mj-lt"/>
              </a:rPr>
              <a:t>theo</a:t>
            </a:r>
            <a:r>
              <a:rPr lang="en-US" sz="2000" dirty="0" smtClean="0">
                <a:solidFill>
                  <a:srgbClr val="000066"/>
                </a:solidFill>
                <a:latin typeface="+mj-lt"/>
              </a:rPr>
              <a:t> BM-04-02 </a:t>
            </a:r>
            <a:r>
              <a:rPr lang="en-US" sz="2000" dirty="0" err="1" smtClean="0">
                <a:solidFill>
                  <a:srgbClr val="000066"/>
                </a:solidFill>
                <a:latin typeface="+mj-lt"/>
              </a:rPr>
              <a:t>chuyển</a:t>
            </a:r>
            <a:r>
              <a:rPr lang="en-US" sz="2000" dirty="0" smtClean="0">
                <a:solidFill>
                  <a:srgbClr val="000066"/>
                </a:solidFill>
                <a:latin typeface="+mj-lt"/>
              </a:rPr>
              <a:t> </a:t>
            </a:r>
            <a:r>
              <a:rPr lang="en-US" sz="2000" dirty="0" err="1" smtClean="0">
                <a:solidFill>
                  <a:srgbClr val="000066"/>
                </a:solidFill>
                <a:latin typeface="+mj-lt"/>
              </a:rPr>
              <a:t>các</a:t>
            </a:r>
            <a:r>
              <a:rPr lang="en-US" sz="2000" dirty="0" smtClean="0">
                <a:solidFill>
                  <a:srgbClr val="000066"/>
                </a:solidFill>
                <a:latin typeface="+mj-lt"/>
              </a:rPr>
              <a:t> </a:t>
            </a:r>
            <a:r>
              <a:rPr lang="en-US" sz="2000" dirty="0" err="1" smtClean="0">
                <a:solidFill>
                  <a:srgbClr val="000066"/>
                </a:solidFill>
                <a:latin typeface="+mj-lt"/>
              </a:rPr>
              <a:t>bộ</a:t>
            </a:r>
            <a:r>
              <a:rPr lang="en-US" sz="2000" dirty="0" smtClean="0">
                <a:solidFill>
                  <a:srgbClr val="000066"/>
                </a:solidFill>
                <a:latin typeface="+mj-lt"/>
              </a:rPr>
              <a:t> </a:t>
            </a:r>
            <a:r>
              <a:rPr lang="en-US" sz="2000" dirty="0" err="1" smtClean="0">
                <a:solidFill>
                  <a:srgbClr val="000066"/>
                </a:solidFill>
                <a:latin typeface="+mj-lt"/>
              </a:rPr>
              <a:t>phận</a:t>
            </a:r>
            <a:r>
              <a:rPr lang="en-US" sz="2000" dirty="0" smtClean="0">
                <a:solidFill>
                  <a:srgbClr val="000066"/>
                </a:solidFill>
                <a:latin typeface="+mj-lt"/>
              </a:rPr>
              <a:t> </a:t>
            </a:r>
            <a:r>
              <a:rPr lang="en-US" sz="2000" dirty="0" err="1" smtClean="0">
                <a:solidFill>
                  <a:srgbClr val="000066"/>
                </a:solidFill>
                <a:latin typeface="+mj-lt"/>
              </a:rPr>
              <a:t>liên</a:t>
            </a:r>
            <a:r>
              <a:rPr lang="en-US" sz="2000" dirty="0" smtClean="0">
                <a:solidFill>
                  <a:srgbClr val="000066"/>
                </a:solidFill>
                <a:latin typeface="+mj-lt"/>
              </a:rPr>
              <a:t> </a:t>
            </a:r>
            <a:r>
              <a:rPr lang="en-US" sz="2000" dirty="0" err="1" smtClean="0">
                <a:solidFill>
                  <a:srgbClr val="000066"/>
                </a:solidFill>
                <a:latin typeface="+mj-lt"/>
              </a:rPr>
              <a:t>quan</a:t>
            </a:r>
            <a:r>
              <a:rPr lang="en-US" sz="2000" dirty="0" smtClean="0">
                <a:solidFill>
                  <a:srgbClr val="000066"/>
                </a:solidFill>
                <a:latin typeface="+mj-lt"/>
              </a:rPr>
              <a:t> </a:t>
            </a:r>
            <a:r>
              <a:rPr lang="en-US" sz="2000" dirty="0" err="1" smtClean="0">
                <a:solidFill>
                  <a:srgbClr val="000066"/>
                </a:solidFill>
                <a:latin typeface="+mj-lt"/>
              </a:rPr>
              <a:t>xử</a:t>
            </a:r>
            <a:r>
              <a:rPr lang="en-US" sz="2000" dirty="0" smtClean="0">
                <a:solidFill>
                  <a:srgbClr val="000066"/>
                </a:solidFill>
                <a:latin typeface="+mj-lt"/>
              </a:rPr>
              <a:t> </a:t>
            </a:r>
            <a:r>
              <a:rPr lang="en-US" sz="2000" dirty="0" err="1" smtClean="0">
                <a:solidFill>
                  <a:srgbClr val="000066"/>
                </a:solidFill>
                <a:latin typeface="+mj-lt"/>
              </a:rPr>
              <a:t>lý</a:t>
            </a:r>
            <a:r>
              <a:rPr lang="en-US" sz="2000" dirty="0">
                <a:solidFill>
                  <a:srgbClr val="000066"/>
                </a:solidFill>
                <a:latin typeface="+mj-lt"/>
              </a:rPr>
              <a:t>.</a:t>
            </a:r>
            <a:r>
              <a:rPr lang="en-US" sz="2000" dirty="0" smtClean="0">
                <a:solidFill>
                  <a:srgbClr val="000066"/>
                </a:solidFill>
                <a:latin typeface="+mj-lt"/>
              </a:rPr>
              <a:t>  </a:t>
            </a:r>
            <a:endParaRPr lang="en-US" sz="2000" dirty="0">
              <a:solidFill>
                <a:srgbClr val="000066"/>
              </a:solidFill>
              <a:latin typeface="+mj-lt"/>
            </a:endParaRPr>
          </a:p>
          <a:p>
            <a:pPr>
              <a:spcBef>
                <a:spcPct val="50000"/>
              </a:spcBef>
              <a:defRPr/>
            </a:pPr>
            <a:endParaRPr lang="en-US" sz="2200" dirty="0" smtClean="0">
              <a:solidFill>
                <a:schemeClr val="accent2"/>
              </a:solidFill>
              <a:latin typeface="Times New Roman" pitchFamily="18" charset="0"/>
            </a:endParaRPr>
          </a:p>
        </p:txBody>
      </p:sp>
      <p:pic>
        <p:nvPicPr>
          <p:cNvPr id="133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435350"/>
            <a:ext cx="2143125" cy="22796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017838"/>
            <a:ext cx="3221038" cy="350996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43"/>
          <p:cNvSpPr txBox="1">
            <a:spLocks noChangeArrowheads="1"/>
          </p:cNvSpPr>
          <p:nvPr/>
        </p:nvSpPr>
        <p:spPr bwMode="auto">
          <a:xfrm>
            <a:off x="1202731" y="226704"/>
            <a:ext cx="69103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ctr">
              <a:spcBef>
                <a:spcPct val="50000"/>
              </a:spcBef>
            </a:pPr>
            <a:r>
              <a:rPr lang="en-US" sz="2200" b="1" dirty="0">
                <a:solidFill>
                  <a:srgbClr val="000066"/>
                </a:solidFill>
                <a:latin typeface="Times New Roman" pitchFamily="18" charset="0"/>
              </a:rPr>
              <a:t>BƯỚC </a:t>
            </a:r>
            <a:r>
              <a:rPr lang="en-US" sz="2200" b="1" dirty="0" smtClean="0">
                <a:solidFill>
                  <a:srgbClr val="000066"/>
                </a:solidFill>
                <a:latin typeface="Times New Roman" pitchFamily="18" charset="0"/>
              </a:rPr>
              <a:t>2: </a:t>
            </a:r>
            <a:r>
              <a:rPr lang="en-US" sz="2200" dirty="0" smtClean="0">
                <a:solidFill>
                  <a:srgbClr val="000066"/>
                </a:solidFill>
                <a:latin typeface="Times New Roman" pitchFamily="18" charset="0"/>
              </a:rPr>
              <a:t>BAN HÀNH VÀ ÁP DỤNG TÀI LIỆU HỆ THỐNG QUẢN LÝ CHẤT LƯỢNG </a:t>
            </a:r>
            <a:endParaRPr lang="en-US" sz="2200" dirty="0">
              <a:solidFill>
                <a:srgbClr val="000066"/>
              </a:solidFill>
              <a:latin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762000" y="1211263"/>
            <a:ext cx="78486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just">
              <a:spcBef>
                <a:spcPct val="50000"/>
              </a:spcBef>
              <a:defRPr/>
            </a:pPr>
            <a:r>
              <a:rPr lang="en-US" sz="2000" b="1" dirty="0">
                <a:solidFill>
                  <a:srgbClr val="000066"/>
                </a:solidFill>
                <a:latin typeface="+mj-lt"/>
              </a:rPr>
              <a:t>6</a:t>
            </a:r>
            <a:r>
              <a:rPr lang="en-US" sz="2000" b="1" dirty="0" smtClean="0">
                <a:solidFill>
                  <a:srgbClr val="000066"/>
                </a:solidFill>
                <a:latin typeface="+mj-lt"/>
              </a:rPr>
              <a:t>. QUY TRÌNH TỔ CHỨC HÀNH ĐỘNG KHẮC PHỤC (QT-05)</a:t>
            </a:r>
            <a:endParaRPr lang="en-US" sz="2000" b="1" dirty="0">
              <a:solidFill>
                <a:srgbClr val="000066"/>
              </a:solidFill>
              <a:latin typeface="+mj-lt"/>
            </a:endParaRPr>
          </a:p>
          <a:p>
            <a:pPr algn="just">
              <a:spcBef>
                <a:spcPct val="50000"/>
              </a:spcBef>
              <a:defRPr/>
            </a:pPr>
            <a:r>
              <a:rPr lang="nl-NL" sz="2000" b="1" dirty="0">
                <a:solidFill>
                  <a:srgbClr val="000066"/>
                </a:solidFill>
                <a:latin typeface="+mj-lt"/>
              </a:rPr>
              <a:t>Ý nghĩa:</a:t>
            </a:r>
            <a:r>
              <a:rPr lang="nl-NL" sz="2000" dirty="0">
                <a:solidFill>
                  <a:srgbClr val="000066"/>
                </a:solidFill>
                <a:latin typeface="+mj-lt"/>
              </a:rPr>
              <a:t> </a:t>
            </a:r>
            <a:r>
              <a:rPr lang="nl-NL" sz="2000" dirty="0" smtClean="0">
                <a:solidFill>
                  <a:srgbClr val="000066"/>
                </a:solidFill>
                <a:latin typeface="+mj-lt"/>
              </a:rPr>
              <a:t>quy định việc nhận biết các sự không phù hợp nghiêm trọng phát sinh trong hoạt động quản lý nhà nước, giải quyết thủ tục hành chính cần nhận biết, xử lý triệt để nguyên nhân cốt lõi và theo dõi kết quả xử lý.</a:t>
            </a:r>
          </a:p>
          <a:p>
            <a:pPr algn="just">
              <a:spcBef>
                <a:spcPct val="50000"/>
              </a:spcBef>
              <a:defRPr/>
            </a:pPr>
            <a:r>
              <a:rPr lang="en-US" sz="2000" b="1" dirty="0" err="1">
                <a:solidFill>
                  <a:srgbClr val="000066"/>
                </a:solidFill>
                <a:latin typeface="+mj-lt"/>
              </a:rPr>
              <a:t>Phương</a:t>
            </a:r>
            <a:r>
              <a:rPr lang="en-US" sz="2000" b="1" dirty="0">
                <a:solidFill>
                  <a:srgbClr val="000066"/>
                </a:solidFill>
                <a:latin typeface="+mj-lt"/>
              </a:rPr>
              <a:t> </a:t>
            </a:r>
            <a:r>
              <a:rPr lang="en-US" sz="2000" b="1" dirty="0" err="1">
                <a:solidFill>
                  <a:srgbClr val="000066"/>
                </a:solidFill>
                <a:latin typeface="+mj-lt"/>
              </a:rPr>
              <a:t>pháp</a:t>
            </a:r>
            <a:r>
              <a:rPr lang="en-US" sz="2000" b="1" dirty="0">
                <a:solidFill>
                  <a:srgbClr val="000066"/>
                </a:solidFill>
                <a:latin typeface="+mj-lt"/>
              </a:rPr>
              <a:t> </a:t>
            </a:r>
            <a:r>
              <a:rPr lang="en-US" sz="2000" b="1" dirty="0" err="1">
                <a:solidFill>
                  <a:srgbClr val="000066"/>
                </a:solidFill>
                <a:latin typeface="+mj-lt"/>
              </a:rPr>
              <a:t>áp</a:t>
            </a:r>
            <a:r>
              <a:rPr lang="en-US" sz="2000" b="1" dirty="0">
                <a:solidFill>
                  <a:srgbClr val="000066"/>
                </a:solidFill>
                <a:latin typeface="+mj-lt"/>
              </a:rPr>
              <a:t> </a:t>
            </a:r>
            <a:r>
              <a:rPr lang="en-US" sz="2000" b="1" dirty="0" err="1">
                <a:solidFill>
                  <a:srgbClr val="000066"/>
                </a:solidFill>
                <a:latin typeface="+mj-lt"/>
              </a:rPr>
              <a:t>dụng</a:t>
            </a:r>
            <a:r>
              <a:rPr lang="en-US" sz="2000" b="1" dirty="0">
                <a:solidFill>
                  <a:srgbClr val="000066"/>
                </a:solidFill>
                <a:latin typeface="+mj-lt"/>
              </a:rPr>
              <a:t>: </a:t>
            </a:r>
            <a:endParaRPr lang="en-US" sz="2000" b="1" dirty="0" smtClean="0">
              <a:solidFill>
                <a:srgbClr val="000066"/>
              </a:solidFill>
              <a:latin typeface="+mj-lt"/>
            </a:endParaRPr>
          </a:p>
          <a:p>
            <a:pPr algn="just">
              <a:spcBef>
                <a:spcPct val="50000"/>
              </a:spcBef>
              <a:defRPr/>
            </a:pPr>
            <a:r>
              <a:rPr lang="en-US" sz="2000" dirty="0" err="1" smtClean="0">
                <a:solidFill>
                  <a:srgbClr val="000066"/>
                </a:solidFill>
                <a:latin typeface="+mj-lt"/>
              </a:rPr>
              <a:t>Lãnh</a:t>
            </a:r>
            <a:r>
              <a:rPr lang="en-US" sz="2000" dirty="0" smtClean="0">
                <a:solidFill>
                  <a:srgbClr val="000066"/>
                </a:solidFill>
                <a:latin typeface="+mj-lt"/>
              </a:rPr>
              <a:t> </a:t>
            </a:r>
            <a:r>
              <a:rPr lang="en-US" sz="2000" dirty="0" err="1" smtClean="0">
                <a:solidFill>
                  <a:srgbClr val="000066"/>
                </a:solidFill>
                <a:latin typeface="+mj-lt"/>
              </a:rPr>
              <a:t>đạo</a:t>
            </a:r>
            <a:r>
              <a:rPr lang="en-US" sz="2000" dirty="0" smtClean="0">
                <a:solidFill>
                  <a:srgbClr val="000066"/>
                </a:solidFill>
                <a:latin typeface="+mj-lt"/>
              </a:rPr>
              <a:t> </a:t>
            </a:r>
            <a:r>
              <a:rPr lang="en-US" sz="2000" dirty="0" err="1" smtClean="0">
                <a:solidFill>
                  <a:srgbClr val="000066"/>
                </a:solidFill>
                <a:latin typeface="+mj-lt"/>
              </a:rPr>
              <a:t>cơ</a:t>
            </a:r>
            <a:r>
              <a:rPr lang="en-US" sz="2000" dirty="0" smtClean="0">
                <a:solidFill>
                  <a:srgbClr val="000066"/>
                </a:solidFill>
                <a:latin typeface="+mj-lt"/>
              </a:rPr>
              <a:t> </a:t>
            </a:r>
            <a:r>
              <a:rPr lang="en-US" sz="2000" dirty="0" err="1" smtClean="0">
                <a:solidFill>
                  <a:srgbClr val="000066"/>
                </a:solidFill>
                <a:latin typeface="+mj-lt"/>
              </a:rPr>
              <a:t>quan</a:t>
            </a:r>
            <a:r>
              <a:rPr lang="en-US" sz="2000" dirty="0" smtClean="0">
                <a:solidFill>
                  <a:srgbClr val="000066"/>
                </a:solidFill>
                <a:latin typeface="+mj-lt"/>
              </a:rPr>
              <a:t> </a:t>
            </a:r>
            <a:r>
              <a:rPr lang="en-US" sz="2000" dirty="0" err="1" smtClean="0">
                <a:solidFill>
                  <a:srgbClr val="000066"/>
                </a:solidFill>
                <a:latin typeface="+mj-lt"/>
              </a:rPr>
              <a:t>hành</a:t>
            </a:r>
            <a:r>
              <a:rPr lang="en-US" sz="2000" dirty="0" smtClean="0">
                <a:solidFill>
                  <a:srgbClr val="000066"/>
                </a:solidFill>
                <a:latin typeface="+mj-lt"/>
              </a:rPr>
              <a:t> </a:t>
            </a:r>
            <a:r>
              <a:rPr lang="en-US" sz="2000" dirty="0" err="1" smtClean="0">
                <a:solidFill>
                  <a:srgbClr val="000066"/>
                </a:solidFill>
                <a:latin typeface="+mj-lt"/>
              </a:rPr>
              <a:t>chính</a:t>
            </a:r>
            <a:r>
              <a:rPr lang="en-US" sz="2000" dirty="0" smtClean="0">
                <a:solidFill>
                  <a:srgbClr val="000066"/>
                </a:solidFill>
                <a:latin typeface="+mj-lt"/>
              </a:rPr>
              <a:t> </a:t>
            </a:r>
            <a:r>
              <a:rPr lang="en-US" sz="2000" dirty="0" err="1" smtClean="0">
                <a:solidFill>
                  <a:srgbClr val="000066"/>
                </a:solidFill>
                <a:latin typeface="+mj-lt"/>
              </a:rPr>
              <a:t>khi</a:t>
            </a:r>
            <a:r>
              <a:rPr lang="en-US" sz="2000" dirty="0" smtClean="0">
                <a:solidFill>
                  <a:srgbClr val="000066"/>
                </a:solidFill>
                <a:latin typeface="+mj-lt"/>
              </a:rPr>
              <a:t> </a:t>
            </a:r>
            <a:r>
              <a:rPr lang="en-US" sz="2000" dirty="0" err="1" smtClean="0">
                <a:solidFill>
                  <a:srgbClr val="000066"/>
                </a:solidFill>
                <a:latin typeface="+mj-lt"/>
              </a:rPr>
              <a:t>nhận</a:t>
            </a:r>
            <a:r>
              <a:rPr lang="en-US" sz="2000" dirty="0" smtClean="0">
                <a:solidFill>
                  <a:srgbClr val="000066"/>
                </a:solidFill>
                <a:latin typeface="+mj-lt"/>
              </a:rPr>
              <a:t> </a:t>
            </a:r>
            <a:r>
              <a:rPr lang="en-US" sz="2000" dirty="0" err="1" smtClean="0">
                <a:solidFill>
                  <a:srgbClr val="000066"/>
                </a:solidFill>
                <a:latin typeface="+mj-lt"/>
              </a:rPr>
              <a:t>diện</a:t>
            </a:r>
            <a:r>
              <a:rPr lang="en-US" sz="2000" dirty="0" smtClean="0">
                <a:solidFill>
                  <a:srgbClr val="000066"/>
                </a:solidFill>
                <a:latin typeface="+mj-lt"/>
              </a:rPr>
              <a:t> </a:t>
            </a:r>
            <a:r>
              <a:rPr lang="en-US" sz="2000" dirty="0" err="1" smtClean="0">
                <a:solidFill>
                  <a:srgbClr val="000066"/>
                </a:solidFill>
                <a:latin typeface="+mj-lt"/>
              </a:rPr>
              <a:t>sự</a:t>
            </a:r>
            <a:r>
              <a:rPr lang="en-US" sz="2000" dirty="0" smtClean="0">
                <a:solidFill>
                  <a:srgbClr val="000066"/>
                </a:solidFill>
                <a:latin typeface="+mj-lt"/>
              </a:rPr>
              <a:t> </a:t>
            </a:r>
            <a:r>
              <a:rPr lang="en-US" sz="2000" dirty="0" err="1" smtClean="0">
                <a:solidFill>
                  <a:srgbClr val="000066"/>
                </a:solidFill>
                <a:latin typeface="+mj-lt"/>
              </a:rPr>
              <a:t>không</a:t>
            </a:r>
            <a:r>
              <a:rPr lang="en-US" sz="2000" dirty="0" smtClean="0">
                <a:solidFill>
                  <a:srgbClr val="000066"/>
                </a:solidFill>
                <a:latin typeface="+mj-lt"/>
              </a:rPr>
              <a:t> </a:t>
            </a:r>
            <a:r>
              <a:rPr lang="en-US" sz="2000" dirty="0" err="1" smtClean="0">
                <a:solidFill>
                  <a:srgbClr val="000066"/>
                </a:solidFill>
                <a:latin typeface="+mj-lt"/>
              </a:rPr>
              <a:t>phù</a:t>
            </a:r>
            <a:r>
              <a:rPr lang="en-US" sz="2000" dirty="0" smtClean="0">
                <a:solidFill>
                  <a:srgbClr val="000066"/>
                </a:solidFill>
                <a:latin typeface="+mj-lt"/>
              </a:rPr>
              <a:t> </a:t>
            </a:r>
            <a:r>
              <a:rPr lang="en-US" sz="2000" dirty="0" err="1" smtClean="0">
                <a:solidFill>
                  <a:srgbClr val="000066"/>
                </a:solidFill>
                <a:latin typeface="+mj-lt"/>
              </a:rPr>
              <a:t>hợp</a:t>
            </a:r>
            <a:r>
              <a:rPr lang="en-US" sz="2000" dirty="0" smtClean="0">
                <a:solidFill>
                  <a:srgbClr val="000066"/>
                </a:solidFill>
                <a:latin typeface="+mj-lt"/>
              </a:rPr>
              <a:t> </a:t>
            </a:r>
            <a:r>
              <a:rPr lang="en-US" sz="2000" dirty="0" err="1" smtClean="0">
                <a:solidFill>
                  <a:srgbClr val="000066"/>
                </a:solidFill>
                <a:latin typeface="+mj-lt"/>
              </a:rPr>
              <a:t>nghiêm</a:t>
            </a:r>
            <a:r>
              <a:rPr lang="en-US" sz="2000" dirty="0" smtClean="0">
                <a:solidFill>
                  <a:srgbClr val="000066"/>
                </a:solidFill>
                <a:latin typeface="+mj-lt"/>
              </a:rPr>
              <a:t> </a:t>
            </a:r>
            <a:r>
              <a:rPr lang="en-US" sz="2000" dirty="0" err="1" smtClean="0">
                <a:solidFill>
                  <a:srgbClr val="000066"/>
                </a:solidFill>
                <a:latin typeface="+mj-lt"/>
              </a:rPr>
              <a:t>trọng</a:t>
            </a:r>
            <a:r>
              <a:rPr lang="en-US" sz="2000" dirty="0" smtClean="0">
                <a:solidFill>
                  <a:srgbClr val="000066"/>
                </a:solidFill>
                <a:latin typeface="+mj-lt"/>
              </a:rPr>
              <a:t> do </a:t>
            </a:r>
            <a:r>
              <a:rPr lang="en-US" sz="2000" dirty="0" err="1" smtClean="0">
                <a:solidFill>
                  <a:srgbClr val="000066"/>
                </a:solidFill>
                <a:latin typeface="+mj-lt"/>
              </a:rPr>
              <a:t>các</a:t>
            </a:r>
            <a:r>
              <a:rPr lang="en-US" sz="2000" dirty="0" smtClean="0">
                <a:solidFill>
                  <a:srgbClr val="000066"/>
                </a:solidFill>
                <a:latin typeface="+mj-lt"/>
              </a:rPr>
              <a:t> </a:t>
            </a:r>
            <a:r>
              <a:rPr lang="en-US" sz="2000" dirty="0" err="1" smtClean="0">
                <a:solidFill>
                  <a:srgbClr val="000066"/>
                </a:solidFill>
                <a:latin typeface="+mj-lt"/>
              </a:rPr>
              <a:t>bộ</a:t>
            </a:r>
            <a:r>
              <a:rPr lang="en-US" sz="2000" dirty="0" smtClean="0">
                <a:solidFill>
                  <a:srgbClr val="000066"/>
                </a:solidFill>
                <a:latin typeface="+mj-lt"/>
              </a:rPr>
              <a:t> </a:t>
            </a:r>
            <a:r>
              <a:rPr lang="en-US" sz="2000" dirty="0" err="1" smtClean="0">
                <a:solidFill>
                  <a:srgbClr val="000066"/>
                </a:solidFill>
                <a:latin typeface="+mj-lt"/>
              </a:rPr>
              <a:t>phận</a:t>
            </a:r>
            <a:r>
              <a:rPr lang="en-US" sz="2000" dirty="0" smtClean="0">
                <a:solidFill>
                  <a:srgbClr val="000066"/>
                </a:solidFill>
                <a:latin typeface="+mj-lt"/>
              </a:rPr>
              <a:t> </a:t>
            </a:r>
            <a:r>
              <a:rPr lang="en-US" sz="2000" dirty="0" err="1" smtClean="0">
                <a:solidFill>
                  <a:srgbClr val="000066"/>
                </a:solidFill>
                <a:latin typeface="+mj-lt"/>
              </a:rPr>
              <a:t>gây</a:t>
            </a:r>
            <a:r>
              <a:rPr lang="en-US" sz="2000" dirty="0" smtClean="0">
                <a:solidFill>
                  <a:srgbClr val="000066"/>
                </a:solidFill>
                <a:latin typeface="+mj-lt"/>
              </a:rPr>
              <a:t> </a:t>
            </a:r>
            <a:r>
              <a:rPr lang="en-US" sz="2000" dirty="0" err="1" smtClean="0">
                <a:solidFill>
                  <a:srgbClr val="000066"/>
                </a:solidFill>
                <a:latin typeface="+mj-lt"/>
              </a:rPr>
              <a:t>ra</a:t>
            </a:r>
            <a:r>
              <a:rPr lang="en-US" sz="2000" dirty="0" smtClean="0">
                <a:solidFill>
                  <a:srgbClr val="000066"/>
                </a:solidFill>
                <a:latin typeface="+mj-lt"/>
              </a:rPr>
              <a:t>, </a:t>
            </a:r>
            <a:r>
              <a:rPr lang="en-US" sz="2000" dirty="0" err="1" smtClean="0">
                <a:solidFill>
                  <a:srgbClr val="000066"/>
                </a:solidFill>
                <a:latin typeface="+mj-lt"/>
              </a:rPr>
              <a:t>tiến</a:t>
            </a:r>
            <a:r>
              <a:rPr lang="en-US" sz="2000" dirty="0" smtClean="0">
                <a:solidFill>
                  <a:srgbClr val="000066"/>
                </a:solidFill>
                <a:latin typeface="+mj-lt"/>
              </a:rPr>
              <a:t> </a:t>
            </a:r>
            <a:r>
              <a:rPr lang="en-US" sz="2000" dirty="0" err="1" smtClean="0">
                <a:solidFill>
                  <a:srgbClr val="000066"/>
                </a:solidFill>
                <a:latin typeface="+mj-lt"/>
              </a:rPr>
              <a:t>hành</a:t>
            </a:r>
            <a:r>
              <a:rPr lang="en-US" sz="2000" dirty="0" smtClean="0">
                <a:solidFill>
                  <a:srgbClr val="000066"/>
                </a:solidFill>
                <a:latin typeface="+mj-lt"/>
              </a:rPr>
              <a:t> </a:t>
            </a:r>
            <a:r>
              <a:rPr lang="en-US" sz="2000" dirty="0" err="1" smtClean="0">
                <a:solidFill>
                  <a:srgbClr val="000066"/>
                </a:solidFill>
                <a:latin typeface="+mj-lt"/>
              </a:rPr>
              <a:t>mở</a:t>
            </a:r>
            <a:r>
              <a:rPr lang="en-US" sz="2000" dirty="0" smtClean="0">
                <a:solidFill>
                  <a:srgbClr val="000066"/>
                </a:solidFill>
                <a:latin typeface="+mj-lt"/>
              </a:rPr>
              <a:t> </a:t>
            </a:r>
            <a:r>
              <a:rPr lang="en-US" sz="2000" dirty="0" err="1" smtClean="0">
                <a:solidFill>
                  <a:srgbClr val="000066"/>
                </a:solidFill>
                <a:latin typeface="+mj-lt"/>
              </a:rPr>
              <a:t>phiếu</a:t>
            </a:r>
            <a:r>
              <a:rPr lang="en-US" sz="2000" dirty="0" smtClean="0">
                <a:solidFill>
                  <a:srgbClr val="000066"/>
                </a:solidFill>
                <a:latin typeface="+mj-lt"/>
              </a:rPr>
              <a:t> </a:t>
            </a:r>
            <a:r>
              <a:rPr lang="en-US" sz="2000" dirty="0" err="1" smtClean="0">
                <a:solidFill>
                  <a:srgbClr val="000066"/>
                </a:solidFill>
                <a:latin typeface="+mj-lt"/>
              </a:rPr>
              <a:t>yêu</a:t>
            </a:r>
            <a:r>
              <a:rPr lang="en-US" sz="2000" dirty="0" smtClean="0">
                <a:solidFill>
                  <a:srgbClr val="000066"/>
                </a:solidFill>
                <a:latin typeface="+mj-lt"/>
              </a:rPr>
              <a:t> </a:t>
            </a:r>
            <a:r>
              <a:rPr lang="en-US" sz="2000" dirty="0" err="1" smtClean="0">
                <a:solidFill>
                  <a:srgbClr val="000066"/>
                </a:solidFill>
                <a:latin typeface="+mj-lt"/>
              </a:rPr>
              <a:t>cầu</a:t>
            </a:r>
            <a:r>
              <a:rPr lang="en-US" sz="2000" dirty="0" smtClean="0">
                <a:solidFill>
                  <a:srgbClr val="000066"/>
                </a:solidFill>
                <a:latin typeface="+mj-lt"/>
              </a:rPr>
              <a:t> </a:t>
            </a:r>
            <a:r>
              <a:rPr lang="en-US" sz="2000" dirty="0" err="1" smtClean="0">
                <a:solidFill>
                  <a:srgbClr val="000066"/>
                </a:solidFill>
                <a:latin typeface="+mj-lt"/>
              </a:rPr>
              <a:t>khắc</a:t>
            </a:r>
            <a:r>
              <a:rPr lang="en-US" sz="2000" dirty="0" smtClean="0">
                <a:solidFill>
                  <a:srgbClr val="000066"/>
                </a:solidFill>
                <a:latin typeface="+mj-lt"/>
              </a:rPr>
              <a:t> </a:t>
            </a:r>
            <a:r>
              <a:rPr lang="en-US" sz="2000" dirty="0" err="1" smtClean="0">
                <a:solidFill>
                  <a:srgbClr val="000066"/>
                </a:solidFill>
                <a:latin typeface="+mj-lt"/>
              </a:rPr>
              <a:t>phục</a:t>
            </a:r>
            <a:r>
              <a:rPr lang="en-US" sz="2000" dirty="0" smtClean="0">
                <a:solidFill>
                  <a:srgbClr val="000066"/>
                </a:solidFill>
                <a:latin typeface="+mj-lt"/>
              </a:rPr>
              <a:t> </a:t>
            </a:r>
            <a:r>
              <a:rPr lang="en-US" sz="2000" dirty="0" err="1" smtClean="0">
                <a:solidFill>
                  <a:srgbClr val="000066"/>
                </a:solidFill>
                <a:latin typeface="+mj-lt"/>
              </a:rPr>
              <a:t>theo</a:t>
            </a:r>
            <a:r>
              <a:rPr lang="en-US" sz="2000" dirty="0" smtClean="0">
                <a:solidFill>
                  <a:srgbClr val="000066"/>
                </a:solidFill>
                <a:latin typeface="+mj-lt"/>
              </a:rPr>
              <a:t> BM-05-01 (QT-05)</a:t>
            </a:r>
            <a:endParaRPr lang="en-US" sz="2000" b="1" dirty="0" smtClean="0">
              <a:solidFill>
                <a:srgbClr val="000066"/>
              </a:solidFill>
              <a:latin typeface="+mj-lt"/>
            </a:endParaRPr>
          </a:p>
          <a:p>
            <a:pPr>
              <a:spcBef>
                <a:spcPct val="50000"/>
              </a:spcBef>
              <a:defRPr/>
            </a:pPr>
            <a:endParaRPr lang="en-US" sz="2200" dirty="0" smtClean="0">
              <a:solidFill>
                <a:schemeClr val="accent2"/>
              </a:solidFill>
              <a:latin typeface="Times New Roman" pitchFamily="18" charset="0"/>
            </a:endParaRPr>
          </a:p>
        </p:txBody>
      </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191000"/>
            <a:ext cx="2819400" cy="23622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43"/>
          <p:cNvSpPr txBox="1">
            <a:spLocks noChangeArrowheads="1"/>
          </p:cNvSpPr>
          <p:nvPr/>
        </p:nvSpPr>
        <p:spPr bwMode="auto">
          <a:xfrm>
            <a:off x="1202731" y="226704"/>
            <a:ext cx="69103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ctr">
              <a:spcBef>
                <a:spcPct val="50000"/>
              </a:spcBef>
            </a:pPr>
            <a:r>
              <a:rPr lang="en-US" sz="2200" b="1" dirty="0">
                <a:solidFill>
                  <a:srgbClr val="000066"/>
                </a:solidFill>
                <a:latin typeface="Times New Roman" pitchFamily="18" charset="0"/>
              </a:rPr>
              <a:t>BƯỚC </a:t>
            </a:r>
            <a:r>
              <a:rPr lang="en-US" sz="2200" b="1" dirty="0" smtClean="0">
                <a:solidFill>
                  <a:srgbClr val="000066"/>
                </a:solidFill>
                <a:latin typeface="Times New Roman" pitchFamily="18" charset="0"/>
              </a:rPr>
              <a:t>2: </a:t>
            </a:r>
            <a:r>
              <a:rPr lang="en-US" sz="2200" dirty="0" smtClean="0">
                <a:solidFill>
                  <a:srgbClr val="000066"/>
                </a:solidFill>
                <a:latin typeface="Times New Roman" pitchFamily="18" charset="0"/>
              </a:rPr>
              <a:t>BAN HÀNH VÀ ÁP DỤNG TÀI LIỆU HỆ THỐNG QUẢN LÝ CHẤT LƯỢNG </a:t>
            </a:r>
            <a:endParaRPr lang="en-US" sz="2200" dirty="0">
              <a:solidFill>
                <a:srgbClr val="000066"/>
              </a:solidFill>
              <a:latin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762000" y="1211263"/>
            <a:ext cx="784860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just">
              <a:spcBef>
                <a:spcPct val="50000"/>
              </a:spcBef>
              <a:defRPr/>
            </a:pPr>
            <a:r>
              <a:rPr lang="en-US" sz="2000" b="1" dirty="0" smtClean="0">
                <a:solidFill>
                  <a:srgbClr val="000066"/>
                </a:solidFill>
                <a:latin typeface="+mj-lt"/>
              </a:rPr>
              <a:t>7. QUY TRÌNH TỔ CHỨC HÀNH ĐỘNG PHÒNG NGỪA (QT-06)</a:t>
            </a:r>
            <a:endParaRPr lang="en-US" sz="2000" b="1" dirty="0">
              <a:solidFill>
                <a:srgbClr val="000066"/>
              </a:solidFill>
              <a:latin typeface="+mj-lt"/>
            </a:endParaRPr>
          </a:p>
          <a:p>
            <a:pPr algn="just">
              <a:spcBef>
                <a:spcPct val="50000"/>
              </a:spcBef>
              <a:defRPr/>
            </a:pPr>
            <a:r>
              <a:rPr lang="nl-NL" sz="2000" b="1" dirty="0">
                <a:solidFill>
                  <a:srgbClr val="000066"/>
                </a:solidFill>
                <a:latin typeface="+mj-lt"/>
              </a:rPr>
              <a:t>Ý nghĩa:</a:t>
            </a:r>
            <a:r>
              <a:rPr lang="nl-NL" sz="2000" dirty="0">
                <a:solidFill>
                  <a:srgbClr val="000066"/>
                </a:solidFill>
                <a:latin typeface="+mj-lt"/>
              </a:rPr>
              <a:t> </a:t>
            </a:r>
            <a:r>
              <a:rPr lang="nl-NL" sz="2000" dirty="0" smtClean="0">
                <a:solidFill>
                  <a:srgbClr val="000066"/>
                </a:solidFill>
                <a:latin typeface="+mj-lt"/>
              </a:rPr>
              <a:t>quy định việc nhận biết các sự không phù hợp nghiêm trọng tiềm ẩn có nguy cơ xẩy ra trong hoạt động quản lý nhà nước, giải quyết thủ tục hành chính cần nhận biết, xử lý triệt để nguyên nhân cốt lõi và ngăn chặn kịp thời.</a:t>
            </a:r>
          </a:p>
          <a:p>
            <a:pPr algn="just">
              <a:spcBef>
                <a:spcPct val="50000"/>
              </a:spcBef>
              <a:defRPr/>
            </a:pPr>
            <a:r>
              <a:rPr lang="en-US" sz="2000" b="1" dirty="0" err="1">
                <a:solidFill>
                  <a:srgbClr val="000066"/>
                </a:solidFill>
                <a:latin typeface="+mj-lt"/>
              </a:rPr>
              <a:t>Phương</a:t>
            </a:r>
            <a:r>
              <a:rPr lang="en-US" sz="2000" b="1" dirty="0">
                <a:solidFill>
                  <a:srgbClr val="000066"/>
                </a:solidFill>
                <a:latin typeface="+mj-lt"/>
              </a:rPr>
              <a:t> </a:t>
            </a:r>
            <a:r>
              <a:rPr lang="en-US" sz="2000" b="1" dirty="0" err="1">
                <a:solidFill>
                  <a:srgbClr val="000066"/>
                </a:solidFill>
                <a:latin typeface="+mj-lt"/>
              </a:rPr>
              <a:t>pháp</a:t>
            </a:r>
            <a:r>
              <a:rPr lang="en-US" sz="2000" b="1" dirty="0">
                <a:solidFill>
                  <a:srgbClr val="000066"/>
                </a:solidFill>
                <a:latin typeface="+mj-lt"/>
              </a:rPr>
              <a:t> </a:t>
            </a:r>
            <a:r>
              <a:rPr lang="en-US" sz="2000" b="1" dirty="0" err="1">
                <a:solidFill>
                  <a:srgbClr val="000066"/>
                </a:solidFill>
                <a:latin typeface="+mj-lt"/>
              </a:rPr>
              <a:t>áp</a:t>
            </a:r>
            <a:r>
              <a:rPr lang="en-US" sz="2000" b="1" dirty="0">
                <a:solidFill>
                  <a:srgbClr val="000066"/>
                </a:solidFill>
                <a:latin typeface="+mj-lt"/>
              </a:rPr>
              <a:t> </a:t>
            </a:r>
            <a:r>
              <a:rPr lang="en-US" sz="2000" b="1" dirty="0" err="1">
                <a:solidFill>
                  <a:srgbClr val="000066"/>
                </a:solidFill>
                <a:latin typeface="+mj-lt"/>
              </a:rPr>
              <a:t>dụng</a:t>
            </a:r>
            <a:r>
              <a:rPr lang="en-US" sz="2000" b="1" dirty="0">
                <a:solidFill>
                  <a:srgbClr val="000066"/>
                </a:solidFill>
                <a:latin typeface="+mj-lt"/>
              </a:rPr>
              <a:t>: </a:t>
            </a:r>
            <a:endParaRPr lang="en-US" sz="2000" b="1" dirty="0" smtClean="0">
              <a:solidFill>
                <a:srgbClr val="000066"/>
              </a:solidFill>
              <a:latin typeface="+mj-lt"/>
            </a:endParaRPr>
          </a:p>
          <a:p>
            <a:pPr algn="just">
              <a:spcBef>
                <a:spcPct val="50000"/>
              </a:spcBef>
              <a:defRPr/>
            </a:pPr>
            <a:r>
              <a:rPr lang="en-US" sz="2000" dirty="0" err="1" smtClean="0">
                <a:solidFill>
                  <a:srgbClr val="000066"/>
                </a:solidFill>
                <a:latin typeface="+mj-lt"/>
              </a:rPr>
              <a:t>Lãnh</a:t>
            </a:r>
            <a:r>
              <a:rPr lang="en-US" sz="2000" dirty="0" smtClean="0">
                <a:solidFill>
                  <a:srgbClr val="000066"/>
                </a:solidFill>
                <a:latin typeface="+mj-lt"/>
              </a:rPr>
              <a:t> </a:t>
            </a:r>
            <a:r>
              <a:rPr lang="en-US" sz="2000" dirty="0" err="1" smtClean="0">
                <a:solidFill>
                  <a:srgbClr val="000066"/>
                </a:solidFill>
                <a:latin typeface="+mj-lt"/>
              </a:rPr>
              <a:t>đạo</a:t>
            </a:r>
            <a:r>
              <a:rPr lang="en-US" sz="2000" dirty="0" smtClean="0">
                <a:solidFill>
                  <a:srgbClr val="000066"/>
                </a:solidFill>
                <a:latin typeface="+mj-lt"/>
              </a:rPr>
              <a:t> </a:t>
            </a:r>
            <a:r>
              <a:rPr lang="en-US" sz="2000" dirty="0" err="1" smtClean="0">
                <a:solidFill>
                  <a:srgbClr val="000066"/>
                </a:solidFill>
                <a:latin typeface="+mj-lt"/>
              </a:rPr>
              <a:t>cơ</a:t>
            </a:r>
            <a:r>
              <a:rPr lang="en-US" sz="2000" dirty="0" smtClean="0">
                <a:solidFill>
                  <a:srgbClr val="000066"/>
                </a:solidFill>
                <a:latin typeface="+mj-lt"/>
              </a:rPr>
              <a:t> </a:t>
            </a:r>
            <a:r>
              <a:rPr lang="en-US" sz="2000" dirty="0" err="1" smtClean="0">
                <a:solidFill>
                  <a:srgbClr val="000066"/>
                </a:solidFill>
                <a:latin typeface="+mj-lt"/>
              </a:rPr>
              <a:t>quan</a:t>
            </a:r>
            <a:r>
              <a:rPr lang="en-US" sz="2000" dirty="0" smtClean="0">
                <a:solidFill>
                  <a:srgbClr val="000066"/>
                </a:solidFill>
                <a:latin typeface="+mj-lt"/>
              </a:rPr>
              <a:t> </a:t>
            </a:r>
            <a:r>
              <a:rPr lang="en-US" sz="2000" dirty="0" err="1" smtClean="0">
                <a:solidFill>
                  <a:srgbClr val="000066"/>
                </a:solidFill>
                <a:latin typeface="+mj-lt"/>
              </a:rPr>
              <a:t>hành</a:t>
            </a:r>
            <a:r>
              <a:rPr lang="en-US" sz="2000" dirty="0" smtClean="0">
                <a:solidFill>
                  <a:srgbClr val="000066"/>
                </a:solidFill>
                <a:latin typeface="+mj-lt"/>
              </a:rPr>
              <a:t> </a:t>
            </a:r>
            <a:r>
              <a:rPr lang="en-US" sz="2000" dirty="0" err="1" smtClean="0">
                <a:solidFill>
                  <a:srgbClr val="000066"/>
                </a:solidFill>
                <a:latin typeface="+mj-lt"/>
              </a:rPr>
              <a:t>chính</a:t>
            </a:r>
            <a:r>
              <a:rPr lang="en-US" sz="2000" dirty="0" smtClean="0">
                <a:solidFill>
                  <a:srgbClr val="000066"/>
                </a:solidFill>
                <a:latin typeface="+mj-lt"/>
              </a:rPr>
              <a:t> </a:t>
            </a:r>
            <a:r>
              <a:rPr lang="en-US" sz="2000" dirty="0" err="1" smtClean="0">
                <a:solidFill>
                  <a:srgbClr val="000066"/>
                </a:solidFill>
                <a:latin typeface="+mj-lt"/>
              </a:rPr>
              <a:t>khi</a:t>
            </a:r>
            <a:r>
              <a:rPr lang="en-US" sz="2000" dirty="0" smtClean="0">
                <a:solidFill>
                  <a:srgbClr val="000066"/>
                </a:solidFill>
                <a:latin typeface="+mj-lt"/>
              </a:rPr>
              <a:t> </a:t>
            </a:r>
            <a:r>
              <a:rPr lang="en-US" sz="2000" dirty="0" err="1" smtClean="0">
                <a:solidFill>
                  <a:srgbClr val="000066"/>
                </a:solidFill>
                <a:latin typeface="+mj-lt"/>
              </a:rPr>
              <a:t>nhận</a:t>
            </a:r>
            <a:r>
              <a:rPr lang="en-US" sz="2000" dirty="0" smtClean="0">
                <a:solidFill>
                  <a:srgbClr val="000066"/>
                </a:solidFill>
                <a:latin typeface="+mj-lt"/>
              </a:rPr>
              <a:t> </a:t>
            </a:r>
            <a:r>
              <a:rPr lang="en-US" sz="2000" dirty="0" err="1" smtClean="0">
                <a:solidFill>
                  <a:srgbClr val="000066"/>
                </a:solidFill>
                <a:latin typeface="+mj-lt"/>
              </a:rPr>
              <a:t>diện</a:t>
            </a:r>
            <a:r>
              <a:rPr lang="en-US" sz="2000" dirty="0" smtClean="0">
                <a:solidFill>
                  <a:srgbClr val="000066"/>
                </a:solidFill>
                <a:latin typeface="+mj-lt"/>
              </a:rPr>
              <a:t> </a:t>
            </a:r>
            <a:r>
              <a:rPr lang="en-US" sz="2000" dirty="0" err="1" smtClean="0">
                <a:solidFill>
                  <a:srgbClr val="000066"/>
                </a:solidFill>
                <a:latin typeface="+mj-lt"/>
              </a:rPr>
              <a:t>sự</a:t>
            </a:r>
            <a:r>
              <a:rPr lang="en-US" sz="2000" dirty="0" smtClean="0">
                <a:solidFill>
                  <a:srgbClr val="000066"/>
                </a:solidFill>
                <a:latin typeface="+mj-lt"/>
              </a:rPr>
              <a:t> </a:t>
            </a:r>
            <a:r>
              <a:rPr lang="en-US" sz="2000" dirty="0" err="1" smtClean="0">
                <a:solidFill>
                  <a:srgbClr val="000066"/>
                </a:solidFill>
                <a:latin typeface="+mj-lt"/>
              </a:rPr>
              <a:t>không</a:t>
            </a:r>
            <a:r>
              <a:rPr lang="en-US" sz="2000" dirty="0" smtClean="0">
                <a:solidFill>
                  <a:srgbClr val="000066"/>
                </a:solidFill>
                <a:latin typeface="+mj-lt"/>
              </a:rPr>
              <a:t> </a:t>
            </a:r>
            <a:r>
              <a:rPr lang="en-US" sz="2000" dirty="0" err="1" smtClean="0">
                <a:solidFill>
                  <a:srgbClr val="000066"/>
                </a:solidFill>
                <a:latin typeface="+mj-lt"/>
              </a:rPr>
              <a:t>phù</a:t>
            </a:r>
            <a:r>
              <a:rPr lang="en-US" sz="2000" dirty="0" smtClean="0">
                <a:solidFill>
                  <a:srgbClr val="000066"/>
                </a:solidFill>
                <a:latin typeface="+mj-lt"/>
              </a:rPr>
              <a:t> </a:t>
            </a:r>
            <a:r>
              <a:rPr lang="en-US" sz="2000" dirty="0" err="1" smtClean="0">
                <a:solidFill>
                  <a:srgbClr val="000066"/>
                </a:solidFill>
                <a:latin typeface="+mj-lt"/>
              </a:rPr>
              <a:t>hợp</a:t>
            </a:r>
            <a:r>
              <a:rPr lang="en-US" sz="2000" dirty="0" smtClean="0">
                <a:solidFill>
                  <a:srgbClr val="000066"/>
                </a:solidFill>
                <a:latin typeface="+mj-lt"/>
              </a:rPr>
              <a:t> </a:t>
            </a:r>
            <a:r>
              <a:rPr lang="en-US" sz="2000" dirty="0" err="1" smtClean="0">
                <a:solidFill>
                  <a:srgbClr val="000066"/>
                </a:solidFill>
                <a:latin typeface="+mj-lt"/>
              </a:rPr>
              <a:t>nghiêm</a:t>
            </a:r>
            <a:r>
              <a:rPr lang="en-US" sz="2000" dirty="0" smtClean="0">
                <a:solidFill>
                  <a:srgbClr val="000066"/>
                </a:solidFill>
                <a:latin typeface="+mj-lt"/>
              </a:rPr>
              <a:t> </a:t>
            </a:r>
            <a:r>
              <a:rPr lang="en-US" sz="2000" dirty="0" err="1" smtClean="0">
                <a:solidFill>
                  <a:srgbClr val="000066"/>
                </a:solidFill>
                <a:latin typeface="+mj-lt"/>
              </a:rPr>
              <a:t>trọng</a:t>
            </a:r>
            <a:r>
              <a:rPr lang="en-US" sz="2000" dirty="0" smtClean="0">
                <a:solidFill>
                  <a:srgbClr val="000066"/>
                </a:solidFill>
                <a:latin typeface="+mj-lt"/>
              </a:rPr>
              <a:t> </a:t>
            </a:r>
            <a:r>
              <a:rPr lang="en-US" sz="2000" dirty="0" err="1" smtClean="0">
                <a:solidFill>
                  <a:srgbClr val="000066"/>
                </a:solidFill>
                <a:latin typeface="+mj-lt"/>
              </a:rPr>
              <a:t>tiềm</a:t>
            </a:r>
            <a:r>
              <a:rPr lang="en-US" sz="2000" dirty="0" smtClean="0">
                <a:solidFill>
                  <a:srgbClr val="000066"/>
                </a:solidFill>
                <a:latin typeface="+mj-lt"/>
              </a:rPr>
              <a:t> </a:t>
            </a:r>
            <a:r>
              <a:rPr lang="en-US" sz="2000" dirty="0" err="1" smtClean="0">
                <a:solidFill>
                  <a:srgbClr val="000066"/>
                </a:solidFill>
                <a:latin typeface="+mj-lt"/>
              </a:rPr>
              <a:t>ẩn</a:t>
            </a:r>
            <a:r>
              <a:rPr lang="en-US" sz="2000" dirty="0" smtClean="0">
                <a:solidFill>
                  <a:srgbClr val="000066"/>
                </a:solidFill>
                <a:latin typeface="+mj-lt"/>
              </a:rPr>
              <a:t> do </a:t>
            </a:r>
            <a:r>
              <a:rPr lang="en-US" sz="2000" dirty="0" err="1" smtClean="0">
                <a:solidFill>
                  <a:srgbClr val="000066"/>
                </a:solidFill>
                <a:latin typeface="+mj-lt"/>
              </a:rPr>
              <a:t>các</a:t>
            </a:r>
            <a:r>
              <a:rPr lang="en-US" sz="2000" dirty="0" smtClean="0">
                <a:solidFill>
                  <a:srgbClr val="000066"/>
                </a:solidFill>
                <a:latin typeface="+mj-lt"/>
              </a:rPr>
              <a:t> </a:t>
            </a:r>
            <a:r>
              <a:rPr lang="en-US" sz="2000" dirty="0" err="1" smtClean="0">
                <a:solidFill>
                  <a:srgbClr val="000066"/>
                </a:solidFill>
                <a:latin typeface="+mj-lt"/>
              </a:rPr>
              <a:t>bộ</a:t>
            </a:r>
            <a:r>
              <a:rPr lang="en-US" sz="2000" dirty="0" smtClean="0">
                <a:solidFill>
                  <a:srgbClr val="000066"/>
                </a:solidFill>
                <a:latin typeface="+mj-lt"/>
              </a:rPr>
              <a:t> </a:t>
            </a:r>
            <a:r>
              <a:rPr lang="en-US" sz="2000" dirty="0" err="1" smtClean="0">
                <a:solidFill>
                  <a:srgbClr val="000066"/>
                </a:solidFill>
                <a:latin typeface="+mj-lt"/>
              </a:rPr>
              <a:t>phận</a:t>
            </a:r>
            <a:r>
              <a:rPr lang="en-US" sz="2000" dirty="0" smtClean="0">
                <a:solidFill>
                  <a:srgbClr val="000066"/>
                </a:solidFill>
                <a:latin typeface="+mj-lt"/>
              </a:rPr>
              <a:t> </a:t>
            </a:r>
            <a:r>
              <a:rPr lang="en-US" sz="2000" dirty="0" err="1" smtClean="0">
                <a:solidFill>
                  <a:srgbClr val="000066"/>
                </a:solidFill>
                <a:latin typeface="+mj-lt"/>
              </a:rPr>
              <a:t>có</a:t>
            </a:r>
            <a:r>
              <a:rPr lang="en-US" sz="2000" dirty="0" smtClean="0">
                <a:solidFill>
                  <a:srgbClr val="000066"/>
                </a:solidFill>
                <a:latin typeface="+mj-lt"/>
              </a:rPr>
              <a:t> </a:t>
            </a:r>
            <a:r>
              <a:rPr lang="en-US" sz="2000" dirty="0" err="1" smtClean="0">
                <a:solidFill>
                  <a:srgbClr val="000066"/>
                </a:solidFill>
                <a:latin typeface="+mj-lt"/>
              </a:rPr>
              <a:t>nguy</a:t>
            </a:r>
            <a:r>
              <a:rPr lang="en-US" sz="2000" dirty="0" smtClean="0">
                <a:solidFill>
                  <a:srgbClr val="000066"/>
                </a:solidFill>
                <a:latin typeface="+mj-lt"/>
              </a:rPr>
              <a:t> </a:t>
            </a:r>
            <a:r>
              <a:rPr lang="en-US" sz="2000" dirty="0" err="1" smtClean="0">
                <a:solidFill>
                  <a:srgbClr val="000066"/>
                </a:solidFill>
                <a:latin typeface="+mj-lt"/>
              </a:rPr>
              <a:t>cơ</a:t>
            </a:r>
            <a:r>
              <a:rPr lang="en-US" sz="2000" dirty="0" smtClean="0">
                <a:solidFill>
                  <a:srgbClr val="000066"/>
                </a:solidFill>
                <a:latin typeface="+mj-lt"/>
              </a:rPr>
              <a:t> </a:t>
            </a:r>
            <a:r>
              <a:rPr lang="en-US" sz="2000" dirty="0" err="1" smtClean="0">
                <a:solidFill>
                  <a:srgbClr val="000066"/>
                </a:solidFill>
                <a:latin typeface="+mj-lt"/>
              </a:rPr>
              <a:t>gây</a:t>
            </a:r>
            <a:r>
              <a:rPr lang="en-US" sz="2000" dirty="0" smtClean="0">
                <a:solidFill>
                  <a:srgbClr val="000066"/>
                </a:solidFill>
                <a:latin typeface="+mj-lt"/>
              </a:rPr>
              <a:t> </a:t>
            </a:r>
            <a:r>
              <a:rPr lang="en-US" sz="2000" dirty="0" err="1" smtClean="0">
                <a:solidFill>
                  <a:srgbClr val="000066"/>
                </a:solidFill>
                <a:latin typeface="+mj-lt"/>
              </a:rPr>
              <a:t>ra</a:t>
            </a:r>
            <a:r>
              <a:rPr lang="en-US" sz="2000" dirty="0" smtClean="0">
                <a:solidFill>
                  <a:srgbClr val="000066"/>
                </a:solidFill>
                <a:latin typeface="+mj-lt"/>
              </a:rPr>
              <a:t>, </a:t>
            </a:r>
            <a:r>
              <a:rPr lang="en-US" sz="2000" dirty="0" err="1" smtClean="0">
                <a:solidFill>
                  <a:srgbClr val="000066"/>
                </a:solidFill>
                <a:latin typeface="+mj-lt"/>
              </a:rPr>
              <a:t>tiến</a:t>
            </a:r>
            <a:r>
              <a:rPr lang="en-US" sz="2000" dirty="0" smtClean="0">
                <a:solidFill>
                  <a:srgbClr val="000066"/>
                </a:solidFill>
                <a:latin typeface="+mj-lt"/>
              </a:rPr>
              <a:t> </a:t>
            </a:r>
            <a:r>
              <a:rPr lang="en-US" sz="2000" dirty="0" err="1" smtClean="0">
                <a:solidFill>
                  <a:srgbClr val="000066"/>
                </a:solidFill>
                <a:latin typeface="+mj-lt"/>
              </a:rPr>
              <a:t>hành</a:t>
            </a:r>
            <a:r>
              <a:rPr lang="en-US" sz="2000" dirty="0" smtClean="0">
                <a:solidFill>
                  <a:srgbClr val="000066"/>
                </a:solidFill>
                <a:latin typeface="+mj-lt"/>
              </a:rPr>
              <a:t> </a:t>
            </a:r>
            <a:r>
              <a:rPr lang="en-US" sz="2000" dirty="0" err="1" smtClean="0">
                <a:solidFill>
                  <a:srgbClr val="000066"/>
                </a:solidFill>
                <a:latin typeface="+mj-lt"/>
              </a:rPr>
              <a:t>mở</a:t>
            </a:r>
            <a:r>
              <a:rPr lang="en-US" sz="2000" dirty="0" smtClean="0">
                <a:solidFill>
                  <a:srgbClr val="000066"/>
                </a:solidFill>
                <a:latin typeface="+mj-lt"/>
              </a:rPr>
              <a:t> </a:t>
            </a:r>
            <a:r>
              <a:rPr lang="en-US" sz="2000" dirty="0" err="1" smtClean="0">
                <a:solidFill>
                  <a:srgbClr val="000066"/>
                </a:solidFill>
                <a:latin typeface="+mj-lt"/>
              </a:rPr>
              <a:t>phiếu</a:t>
            </a:r>
            <a:r>
              <a:rPr lang="en-US" sz="2000" dirty="0" smtClean="0">
                <a:solidFill>
                  <a:srgbClr val="000066"/>
                </a:solidFill>
                <a:latin typeface="+mj-lt"/>
              </a:rPr>
              <a:t> </a:t>
            </a:r>
            <a:r>
              <a:rPr lang="en-US" sz="2000" dirty="0" err="1" smtClean="0">
                <a:solidFill>
                  <a:srgbClr val="000066"/>
                </a:solidFill>
                <a:latin typeface="+mj-lt"/>
              </a:rPr>
              <a:t>yêu</a:t>
            </a:r>
            <a:r>
              <a:rPr lang="en-US" sz="2000" dirty="0" smtClean="0">
                <a:solidFill>
                  <a:srgbClr val="000066"/>
                </a:solidFill>
                <a:latin typeface="+mj-lt"/>
              </a:rPr>
              <a:t> </a:t>
            </a:r>
            <a:r>
              <a:rPr lang="en-US" sz="2000" dirty="0" err="1" smtClean="0">
                <a:solidFill>
                  <a:srgbClr val="000066"/>
                </a:solidFill>
                <a:latin typeface="+mj-lt"/>
              </a:rPr>
              <a:t>cầu</a:t>
            </a:r>
            <a:r>
              <a:rPr lang="en-US" sz="2000" dirty="0" smtClean="0">
                <a:solidFill>
                  <a:srgbClr val="000066"/>
                </a:solidFill>
                <a:latin typeface="+mj-lt"/>
              </a:rPr>
              <a:t> </a:t>
            </a:r>
            <a:r>
              <a:rPr lang="en-US" sz="2000" dirty="0" err="1" smtClean="0">
                <a:solidFill>
                  <a:srgbClr val="000066"/>
                </a:solidFill>
                <a:latin typeface="+mj-lt"/>
              </a:rPr>
              <a:t>hành</a:t>
            </a:r>
            <a:r>
              <a:rPr lang="en-US" sz="2000" dirty="0" smtClean="0">
                <a:solidFill>
                  <a:srgbClr val="000066"/>
                </a:solidFill>
                <a:latin typeface="+mj-lt"/>
              </a:rPr>
              <a:t> </a:t>
            </a:r>
            <a:r>
              <a:rPr lang="en-US" sz="2000" dirty="0" err="1" smtClean="0">
                <a:solidFill>
                  <a:srgbClr val="000066"/>
                </a:solidFill>
                <a:latin typeface="+mj-lt"/>
              </a:rPr>
              <a:t>động</a:t>
            </a:r>
            <a:r>
              <a:rPr lang="en-US" sz="2000" dirty="0" smtClean="0">
                <a:solidFill>
                  <a:srgbClr val="000066"/>
                </a:solidFill>
                <a:latin typeface="+mj-lt"/>
              </a:rPr>
              <a:t> </a:t>
            </a:r>
            <a:r>
              <a:rPr lang="en-US" sz="2000" dirty="0" err="1" smtClean="0">
                <a:solidFill>
                  <a:srgbClr val="000066"/>
                </a:solidFill>
                <a:latin typeface="+mj-lt"/>
              </a:rPr>
              <a:t>phòng</a:t>
            </a:r>
            <a:r>
              <a:rPr lang="en-US" sz="2000" dirty="0" smtClean="0">
                <a:solidFill>
                  <a:srgbClr val="000066"/>
                </a:solidFill>
                <a:latin typeface="+mj-lt"/>
              </a:rPr>
              <a:t> </a:t>
            </a:r>
            <a:r>
              <a:rPr lang="en-US" sz="2000" dirty="0" err="1" smtClean="0">
                <a:solidFill>
                  <a:srgbClr val="000066"/>
                </a:solidFill>
                <a:latin typeface="+mj-lt"/>
              </a:rPr>
              <a:t>ngừa</a:t>
            </a:r>
            <a:r>
              <a:rPr lang="en-US" sz="2000" dirty="0" smtClean="0">
                <a:solidFill>
                  <a:srgbClr val="000066"/>
                </a:solidFill>
                <a:latin typeface="+mj-lt"/>
              </a:rPr>
              <a:t> </a:t>
            </a:r>
            <a:r>
              <a:rPr lang="en-US" sz="2000" dirty="0" err="1" smtClean="0">
                <a:solidFill>
                  <a:srgbClr val="000066"/>
                </a:solidFill>
                <a:latin typeface="+mj-lt"/>
              </a:rPr>
              <a:t>theo</a:t>
            </a:r>
            <a:r>
              <a:rPr lang="en-US" sz="2000" dirty="0" smtClean="0">
                <a:solidFill>
                  <a:srgbClr val="000066"/>
                </a:solidFill>
                <a:latin typeface="+mj-lt"/>
              </a:rPr>
              <a:t> BM-06-01 (QT-06)</a:t>
            </a:r>
            <a:endParaRPr lang="en-US" sz="2000" b="1" dirty="0" smtClean="0">
              <a:solidFill>
                <a:srgbClr val="000066"/>
              </a:solidFill>
              <a:latin typeface="+mj-lt"/>
            </a:endParaRPr>
          </a:p>
          <a:p>
            <a:pPr>
              <a:spcBef>
                <a:spcPct val="50000"/>
              </a:spcBef>
              <a:defRPr/>
            </a:pPr>
            <a:endParaRPr lang="en-US" sz="2200" dirty="0" smtClean="0">
              <a:solidFill>
                <a:schemeClr val="accent2"/>
              </a:solidFill>
              <a:latin typeface="Times New Roman" pitchFamily="18" charset="0"/>
            </a:endParaRP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50" y="4579938"/>
            <a:ext cx="2466975" cy="18478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43"/>
          <p:cNvSpPr txBox="1">
            <a:spLocks noChangeArrowheads="1"/>
          </p:cNvSpPr>
          <p:nvPr/>
        </p:nvSpPr>
        <p:spPr bwMode="auto">
          <a:xfrm>
            <a:off x="1202731" y="226704"/>
            <a:ext cx="69103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ctr">
              <a:spcBef>
                <a:spcPct val="50000"/>
              </a:spcBef>
            </a:pPr>
            <a:r>
              <a:rPr lang="en-US" sz="2200" b="1" dirty="0">
                <a:solidFill>
                  <a:srgbClr val="000066"/>
                </a:solidFill>
                <a:latin typeface="Times New Roman" pitchFamily="18" charset="0"/>
              </a:rPr>
              <a:t>BƯỚC </a:t>
            </a:r>
            <a:r>
              <a:rPr lang="en-US" sz="2200" b="1" dirty="0" smtClean="0">
                <a:solidFill>
                  <a:srgbClr val="000066"/>
                </a:solidFill>
                <a:latin typeface="Times New Roman" pitchFamily="18" charset="0"/>
              </a:rPr>
              <a:t>2: </a:t>
            </a:r>
            <a:r>
              <a:rPr lang="en-US" sz="2200" dirty="0" smtClean="0">
                <a:solidFill>
                  <a:srgbClr val="000066"/>
                </a:solidFill>
                <a:latin typeface="Times New Roman" pitchFamily="18" charset="0"/>
              </a:rPr>
              <a:t>BAN HÀNH VÀ ÁP DỤNG TÀI LIỆU HỆ THỐNG QUẢN LÝ CHẤT LƯỢNG </a:t>
            </a:r>
            <a:endParaRPr lang="en-US" sz="2200" dirty="0">
              <a:solidFill>
                <a:srgbClr val="000066"/>
              </a:solidFill>
              <a:latin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762000" y="984250"/>
            <a:ext cx="78486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just">
              <a:spcBef>
                <a:spcPts val="300"/>
              </a:spcBef>
              <a:defRPr/>
            </a:pPr>
            <a:r>
              <a:rPr lang="en-US" sz="2000" b="1" dirty="0" smtClean="0">
                <a:solidFill>
                  <a:srgbClr val="000066"/>
                </a:solidFill>
                <a:latin typeface="+mj-lt"/>
              </a:rPr>
              <a:t>8. QUY TRÌNH GIẢI QUYẾT THỦ TỤC HÀNH CHÍNH </a:t>
            </a:r>
            <a:endParaRPr lang="en-US" sz="2000" b="1" dirty="0">
              <a:solidFill>
                <a:srgbClr val="000066"/>
              </a:solidFill>
              <a:latin typeface="+mj-lt"/>
            </a:endParaRPr>
          </a:p>
          <a:p>
            <a:pPr algn="just">
              <a:spcBef>
                <a:spcPts val="300"/>
              </a:spcBef>
              <a:defRPr/>
            </a:pPr>
            <a:r>
              <a:rPr lang="en-US" sz="2000" b="1" dirty="0" smtClean="0">
                <a:solidFill>
                  <a:srgbClr val="000066"/>
                </a:solidFill>
                <a:latin typeface="+mj-lt"/>
              </a:rPr>
              <a:t>Ý </a:t>
            </a:r>
            <a:r>
              <a:rPr lang="en-US" sz="2000" b="1" dirty="0" err="1" smtClean="0">
                <a:solidFill>
                  <a:srgbClr val="000066"/>
                </a:solidFill>
                <a:latin typeface="+mj-lt"/>
              </a:rPr>
              <a:t>nghĩa</a:t>
            </a:r>
            <a:r>
              <a:rPr lang="en-US" sz="2000" b="1" dirty="0" smtClean="0">
                <a:solidFill>
                  <a:srgbClr val="000066"/>
                </a:solidFill>
                <a:latin typeface="+mj-lt"/>
              </a:rPr>
              <a:t>:</a:t>
            </a:r>
            <a:r>
              <a:rPr lang="en-US" sz="2000" dirty="0" smtClean="0">
                <a:solidFill>
                  <a:srgbClr val="000066"/>
                </a:solidFill>
                <a:latin typeface="+mj-lt"/>
              </a:rPr>
              <a:t> </a:t>
            </a:r>
            <a:endParaRPr lang="en-US" sz="2000" dirty="0">
              <a:solidFill>
                <a:srgbClr val="000066"/>
              </a:solidFill>
              <a:latin typeface="+mj-lt"/>
            </a:endParaRPr>
          </a:p>
          <a:p>
            <a:pPr algn="just">
              <a:spcBef>
                <a:spcPts val="300"/>
              </a:spcBef>
              <a:defRPr/>
            </a:pPr>
            <a:r>
              <a:rPr lang="en-US" sz="2000" dirty="0" err="1" smtClean="0">
                <a:solidFill>
                  <a:srgbClr val="000066"/>
                </a:solidFill>
                <a:latin typeface="+mj-lt"/>
              </a:rPr>
              <a:t>Quy</a:t>
            </a:r>
            <a:r>
              <a:rPr lang="en-US" sz="2000" dirty="0" smtClean="0">
                <a:solidFill>
                  <a:srgbClr val="000066"/>
                </a:solidFill>
                <a:latin typeface="+mj-lt"/>
              </a:rPr>
              <a:t> </a:t>
            </a:r>
            <a:r>
              <a:rPr lang="en-US" sz="2000" dirty="0" err="1" smtClean="0">
                <a:solidFill>
                  <a:srgbClr val="000066"/>
                </a:solidFill>
                <a:latin typeface="+mj-lt"/>
              </a:rPr>
              <a:t>định</a:t>
            </a:r>
            <a:r>
              <a:rPr lang="en-US" sz="2000" dirty="0" smtClean="0">
                <a:solidFill>
                  <a:srgbClr val="000066"/>
                </a:solidFill>
                <a:latin typeface="+mj-lt"/>
              </a:rPr>
              <a:t> chi </a:t>
            </a:r>
            <a:r>
              <a:rPr lang="en-US" sz="2000" dirty="0" err="1" smtClean="0">
                <a:solidFill>
                  <a:srgbClr val="000066"/>
                </a:solidFill>
                <a:latin typeface="+mj-lt"/>
              </a:rPr>
              <a:t>tiết</a:t>
            </a:r>
            <a:r>
              <a:rPr lang="en-US" sz="2000" dirty="0" smtClean="0">
                <a:solidFill>
                  <a:srgbClr val="000066"/>
                </a:solidFill>
                <a:latin typeface="+mj-lt"/>
              </a:rPr>
              <a:t> </a:t>
            </a:r>
            <a:r>
              <a:rPr lang="en-US" sz="2000" dirty="0" err="1" smtClean="0">
                <a:solidFill>
                  <a:srgbClr val="000066"/>
                </a:solidFill>
                <a:latin typeface="+mj-lt"/>
              </a:rPr>
              <a:t>trình</a:t>
            </a:r>
            <a:r>
              <a:rPr lang="en-US" sz="2000" dirty="0" smtClean="0">
                <a:solidFill>
                  <a:srgbClr val="000066"/>
                </a:solidFill>
                <a:latin typeface="+mj-lt"/>
              </a:rPr>
              <a:t> </a:t>
            </a:r>
            <a:r>
              <a:rPr lang="en-US" sz="2000" dirty="0" err="1" smtClean="0">
                <a:solidFill>
                  <a:srgbClr val="000066"/>
                </a:solidFill>
                <a:latin typeface="+mj-lt"/>
              </a:rPr>
              <a:t>tự</a:t>
            </a:r>
            <a:r>
              <a:rPr lang="en-US" sz="2000" dirty="0" smtClean="0">
                <a:solidFill>
                  <a:srgbClr val="000066"/>
                </a:solidFill>
                <a:latin typeface="+mj-lt"/>
              </a:rPr>
              <a:t>, </a:t>
            </a:r>
            <a:r>
              <a:rPr lang="en-US" sz="2000" dirty="0" err="1" smtClean="0">
                <a:solidFill>
                  <a:srgbClr val="000066"/>
                </a:solidFill>
                <a:latin typeface="+mj-lt"/>
              </a:rPr>
              <a:t>trách</a:t>
            </a:r>
            <a:r>
              <a:rPr lang="en-US" sz="2000" dirty="0" smtClean="0">
                <a:solidFill>
                  <a:srgbClr val="000066"/>
                </a:solidFill>
                <a:latin typeface="+mj-lt"/>
              </a:rPr>
              <a:t> </a:t>
            </a:r>
            <a:r>
              <a:rPr lang="en-US" sz="2000" dirty="0" err="1" smtClean="0">
                <a:solidFill>
                  <a:srgbClr val="000066"/>
                </a:solidFill>
                <a:latin typeface="+mj-lt"/>
              </a:rPr>
              <a:t>nhiệm</a:t>
            </a:r>
            <a:r>
              <a:rPr lang="en-US" sz="2000" dirty="0" smtClean="0">
                <a:solidFill>
                  <a:srgbClr val="000066"/>
                </a:solidFill>
                <a:latin typeface="+mj-lt"/>
              </a:rPr>
              <a:t>, </a:t>
            </a:r>
            <a:r>
              <a:rPr lang="en-US" sz="2000" dirty="0" err="1" smtClean="0">
                <a:solidFill>
                  <a:srgbClr val="000066"/>
                </a:solidFill>
                <a:latin typeface="+mj-lt"/>
              </a:rPr>
              <a:t>thời</a:t>
            </a:r>
            <a:r>
              <a:rPr lang="en-US" sz="2000" dirty="0" smtClean="0">
                <a:solidFill>
                  <a:srgbClr val="000066"/>
                </a:solidFill>
                <a:latin typeface="+mj-lt"/>
              </a:rPr>
              <a:t> </a:t>
            </a:r>
            <a:r>
              <a:rPr lang="en-US" sz="2000" dirty="0" err="1" smtClean="0">
                <a:solidFill>
                  <a:srgbClr val="000066"/>
                </a:solidFill>
                <a:latin typeface="+mj-lt"/>
              </a:rPr>
              <a:t>gian</a:t>
            </a:r>
            <a:r>
              <a:rPr lang="en-US" sz="2000" dirty="0" smtClean="0">
                <a:solidFill>
                  <a:srgbClr val="000066"/>
                </a:solidFill>
                <a:latin typeface="+mj-lt"/>
              </a:rPr>
              <a:t>, </a:t>
            </a:r>
            <a:r>
              <a:rPr lang="en-US" sz="2000" dirty="0" err="1" smtClean="0">
                <a:solidFill>
                  <a:srgbClr val="000066"/>
                </a:solidFill>
                <a:latin typeface="+mj-lt"/>
              </a:rPr>
              <a:t>phương</a:t>
            </a:r>
            <a:r>
              <a:rPr lang="en-US" sz="2000" dirty="0" smtClean="0">
                <a:solidFill>
                  <a:srgbClr val="000066"/>
                </a:solidFill>
                <a:latin typeface="+mj-lt"/>
              </a:rPr>
              <a:t> </a:t>
            </a:r>
            <a:r>
              <a:rPr lang="en-US" sz="2000" dirty="0" err="1" smtClean="0">
                <a:solidFill>
                  <a:srgbClr val="000066"/>
                </a:solidFill>
                <a:latin typeface="+mj-lt"/>
              </a:rPr>
              <a:t>pháp</a:t>
            </a:r>
            <a:r>
              <a:rPr lang="en-US" sz="2000" dirty="0" smtClean="0">
                <a:solidFill>
                  <a:srgbClr val="000066"/>
                </a:solidFill>
                <a:latin typeface="+mj-lt"/>
              </a:rPr>
              <a:t> </a:t>
            </a:r>
            <a:r>
              <a:rPr lang="en-US" sz="2000" dirty="0" err="1" smtClean="0">
                <a:solidFill>
                  <a:srgbClr val="000066"/>
                </a:solidFill>
                <a:latin typeface="+mj-lt"/>
              </a:rPr>
              <a:t>triển</a:t>
            </a:r>
            <a:r>
              <a:rPr lang="en-US" sz="2000" dirty="0" smtClean="0">
                <a:solidFill>
                  <a:srgbClr val="000066"/>
                </a:solidFill>
                <a:latin typeface="+mj-lt"/>
              </a:rPr>
              <a:t> </a:t>
            </a:r>
            <a:r>
              <a:rPr lang="en-US" sz="2000" dirty="0" err="1" smtClean="0">
                <a:solidFill>
                  <a:srgbClr val="000066"/>
                </a:solidFill>
                <a:latin typeface="+mj-lt"/>
              </a:rPr>
              <a:t>khai</a:t>
            </a:r>
            <a:r>
              <a:rPr lang="en-US" sz="2000" dirty="0" smtClean="0">
                <a:solidFill>
                  <a:srgbClr val="000066"/>
                </a:solidFill>
                <a:latin typeface="+mj-lt"/>
              </a:rPr>
              <a:t> </a:t>
            </a:r>
            <a:r>
              <a:rPr lang="en-US" sz="2000" dirty="0" err="1" smtClean="0">
                <a:solidFill>
                  <a:srgbClr val="000066"/>
                </a:solidFill>
                <a:latin typeface="+mj-lt"/>
              </a:rPr>
              <a:t>giải</a:t>
            </a:r>
            <a:r>
              <a:rPr lang="en-US" sz="2000" dirty="0" smtClean="0">
                <a:solidFill>
                  <a:srgbClr val="000066"/>
                </a:solidFill>
                <a:latin typeface="+mj-lt"/>
              </a:rPr>
              <a:t> </a:t>
            </a:r>
            <a:r>
              <a:rPr lang="en-US" sz="2000" dirty="0" err="1" smtClean="0">
                <a:solidFill>
                  <a:srgbClr val="000066"/>
                </a:solidFill>
                <a:latin typeface="+mj-lt"/>
              </a:rPr>
              <a:t>quyết</a:t>
            </a:r>
            <a:r>
              <a:rPr lang="en-US" sz="2000" dirty="0" smtClean="0">
                <a:solidFill>
                  <a:srgbClr val="000066"/>
                </a:solidFill>
                <a:latin typeface="+mj-lt"/>
              </a:rPr>
              <a:t> </a:t>
            </a:r>
            <a:r>
              <a:rPr lang="en-US" sz="2000" dirty="0" err="1" smtClean="0">
                <a:solidFill>
                  <a:srgbClr val="000066"/>
                </a:solidFill>
                <a:latin typeface="+mj-lt"/>
              </a:rPr>
              <a:t>thủ</a:t>
            </a:r>
            <a:r>
              <a:rPr lang="en-US" sz="2000" dirty="0" smtClean="0">
                <a:solidFill>
                  <a:srgbClr val="000066"/>
                </a:solidFill>
                <a:latin typeface="+mj-lt"/>
              </a:rPr>
              <a:t> </a:t>
            </a:r>
            <a:r>
              <a:rPr lang="en-US" sz="2000" dirty="0" err="1" smtClean="0">
                <a:solidFill>
                  <a:srgbClr val="000066"/>
                </a:solidFill>
                <a:latin typeface="+mj-lt"/>
              </a:rPr>
              <a:t>tục</a:t>
            </a:r>
            <a:r>
              <a:rPr lang="en-US" sz="2000" dirty="0" smtClean="0">
                <a:solidFill>
                  <a:srgbClr val="000066"/>
                </a:solidFill>
                <a:latin typeface="+mj-lt"/>
              </a:rPr>
              <a:t> </a:t>
            </a:r>
            <a:r>
              <a:rPr lang="en-US" sz="2000" dirty="0" err="1" smtClean="0">
                <a:solidFill>
                  <a:srgbClr val="000066"/>
                </a:solidFill>
                <a:latin typeface="+mj-lt"/>
              </a:rPr>
              <a:t>hành</a:t>
            </a:r>
            <a:r>
              <a:rPr lang="en-US" sz="2000" dirty="0" smtClean="0">
                <a:solidFill>
                  <a:srgbClr val="000066"/>
                </a:solidFill>
                <a:latin typeface="+mj-lt"/>
              </a:rPr>
              <a:t> </a:t>
            </a:r>
            <a:r>
              <a:rPr lang="en-US" sz="2000" dirty="0" err="1" smtClean="0">
                <a:solidFill>
                  <a:srgbClr val="000066"/>
                </a:solidFill>
                <a:latin typeface="+mj-lt"/>
              </a:rPr>
              <a:t>chính</a:t>
            </a:r>
            <a:r>
              <a:rPr lang="en-US" sz="2000" dirty="0" smtClean="0">
                <a:solidFill>
                  <a:srgbClr val="000066"/>
                </a:solidFill>
                <a:latin typeface="+mj-lt"/>
              </a:rPr>
              <a:t> </a:t>
            </a:r>
            <a:r>
              <a:rPr lang="en-US" sz="2000" dirty="0" err="1" smtClean="0">
                <a:solidFill>
                  <a:srgbClr val="000066"/>
                </a:solidFill>
                <a:latin typeface="+mj-lt"/>
              </a:rPr>
              <a:t>mà</a:t>
            </a:r>
            <a:r>
              <a:rPr lang="en-US" sz="2000" dirty="0" smtClean="0">
                <a:solidFill>
                  <a:srgbClr val="000066"/>
                </a:solidFill>
                <a:latin typeface="+mj-lt"/>
              </a:rPr>
              <a:t> </a:t>
            </a:r>
            <a:r>
              <a:rPr lang="en-US" sz="2000" dirty="0" err="1" smtClean="0">
                <a:solidFill>
                  <a:srgbClr val="000066"/>
                </a:solidFill>
                <a:latin typeface="+mj-lt"/>
              </a:rPr>
              <a:t>hàng</a:t>
            </a:r>
            <a:r>
              <a:rPr lang="en-US" sz="2000" dirty="0" smtClean="0">
                <a:solidFill>
                  <a:srgbClr val="000066"/>
                </a:solidFill>
                <a:latin typeface="+mj-lt"/>
              </a:rPr>
              <a:t> </a:t>
            </a:r>
            <a:r>
              <a:rPr lang="en-US" sz="2000" dirty="0" err="1" smtClean="0">
                <a:solidFill>
                  <a:srgbClr val="000066"/>
                </a:solidFill>
                <a:latin typeface="+mj-lt"/>
              </a:rPr>
              <a:t>ngày</a:t>
            </a:r>
            <a:r>
              <a:rPr lang="en-US" sz="2000" dirty="0" smtClean="0">
                <a:solidFill>
                  <a:srgbClr val="000066"/>
                </a:solidFill>
                <a:latin typeface="+mj-lt"/>
              </a:rPr>
              <a:t> </a:t>
            </a:r>
            <a:r>
              <a:rPr lang="en-US" sz="2000" dirty="0" err="1" smtClean="0">
                <a:solidFill>
                  <a:srgbClr val="000066"/>
                </a:solidFill>
                <a:latin typeface="+mj-lt"/>
              </a:rPr>
              <a:t>cán</a:t>
            </a:r>
            <a:r>
              <a:rPr lang="en-US" sz="2000" dirty="0" smtClean="0">
                <a:solidFill>
                  <a:srgbClr val="000066"/>
                </a:solidFill>
                <a:latin typeface="+mj-lt"/>
              </a:rPr>
              <a:t> </a:t>
            </a:r>
            <a:r>
              <a:rPr lang="en-US" sz="2000" dirty="0" err="1" smtClean="0">
                <a:solidFill>
                  <a:srgbClr val="000066"/>
                </a:solidFill>
                <a:latin typeface="+mj-lt"/>
              </a:rPr>
              <a:t>bộ</a:t>
            </a:r>
            <a:r>
              <a:rPr lang="en-US" sz="2000" dirty="0" smtClean="0">
                <a:solidFill>
                  <a:srgbClr val="000066"/>
                </a:solidFill>
                <a:latin typeface="+mj-lt"/>
              </a:rPr>
              <a:t>, </a:t>
            </a:r>
            <a:r>
              <a:rPr lang="en-US" sz="2000" dirty="0" err="1" smtClean="0">
                <a:solidFill>
                  <a:srgbClr val="000066"/>
                </a:solidFill>
                <a:latin typeface="+mj-lt"/>
              </a:rPr>
              <a:t>công</a:t>
            </a:r>
            <a:r>
              <a:rPr lang="en-US" sz="2000" dirty="0" smtClean="0">
                <a:solidFill>
                  <a:srgbClr val="000066"/>
                </a:solidFill>
                <a:latin typeface="+mj-lt"/>
              </a:rPr>
              <a:t> </a:t>
            </a:r>
            <a:r>
              <a:rPr lang="en-US" sz="2000" dirty="0" err="1" smtClean="0">
                <a:solidFill>
                  <a:srgbClr val="000066"/>
                </a:solidFill>
                <a:latin typeface="+mj-lt"/>
              </a:rPr>
              <a:t>chức</a:t>
            </a:r>
            <a:r>
              <a:rPr lang="en-US" sz="2000" dirty="0" smtClean="0">
                <a:solidFill>
                  <a:srgbClr val="000066"/>
                </a:solidFill>
                <a:latin typeface="+mj-lt"/>
              </a:rPr>
              <a:t> </a:t>
            </a:r>
            <a:r>
              <a:rPr lang="en-US" sz="2000" dirty="0" err="1" smtClean="0">
                <a:solidFill>
                  <a:srgbClr val="000066"/>
                </a:solidFill>
                <a:latin typeface="+mj-lt"/>
              </a:rPr>
              <a:t>phải</a:t>
            </a:r>
            <a:r>
              <a:rPr lang="en-US" sz="2000" dirty="0" smtClean="0">
                <a:solidFill>
                  <a:srgbClr val="000066"/>
                </a:solidFill>
                <a:latin typeface="+mj-lt"/>
              </a:rPr>
              <a:t> </a:t>
            </a:r>
            <a:r>
              <a:rPr lang="en-US" sz="2000" dirty="0" err="1" smtClean="0">
                <a:solidFill>
                  <a:srgbClr val="000066"/>
                </a:solidFill>
                <a:latin typeface="+mj-lt"/>
              </a:rPr>
              <a:t>tuân</a:t>
            </a:r>
            <a:r>
              <a:rPr lang="en-US" sz="2000" dirty="0" smtClean="0">
                <a:solidFill>
                  <a:srgbClr val="000066"/>
                </a:solidFill>
                <a:latin typeface="+mj-lt"/>
              </a:rPr>
              <a:t> </a:t>
            </a:r>
            <a:r>
              <a:rPr lang="en-US" sz="2000" dirty="0" err="1" smtClean="0">
                <a:solidFill>
                  <a:srgbClr val="000066"/>
                </a:solidFill>
                <a:latin typeface="+mj-lt"/>
              </a:rPr>
              <a:t>thủ</a:t>
            </a:r>
            <a:r>
              <a:rPr lang="en-US" sz="2000" dirty="0" smtClean="0">
                <a:solidFill>
                  <a:srgbClr val="000066"/>
                </a:solidFill>
                <a:latin typeface="+mj-lt"/>
              </a:rPr>
              <a:t> </a:t>
            </a:r>
            <a:r>
              <a:rPr lang="en-US" sz="2000" dirty="0" err="1" smtClean="0">
                <a:solidFill>
                  <a:srgbClr val="000066"/>
                </a:solidFill>
                <a:latin typeface="+mj-lt"/>
              </a:rPr>
              <a:t>thao</a:t>
            </a:r>
            <a:r>
              <a:rPr lang="en-US" sz="2000" dirty="0" smtClean="0">
                <a:solidFill>
                  <a:srgbClr val="000066"/>
                </a:solidFill>
                <a:latin typeface="+mj-lt"/>
              </a:rPr>
              <a:t> </a:t>
            </a:r>
            <a:r>
              <a:rPr lang="en-US" sz="2000" dirty="0" err="1" smtClean="0">
                <a:solidFill>
                  <a:srgbClr val="000066"/>
                </a:solidFill>
                <a:latin typeface="+mj-lt"/>
              </a:rPr>
              <a:t>tác</a:t>
            </a:r>
            <a:r>
              <a:rPr lang="en-US" sz="2000" dirty="0" smtClean="0">
                <a:solidFill>
                  <a:srgbClr val="000066"/>
                </a:solidFill>
                <a:latin typeface="+mj-lt"/>
              </a:rPr>
              <a:t> </a:t>
            </a:r>
            <a:r>
              <a:rPr lang="en-US" sz="2000" dirty="0" err="1" smtClean="0">
                <a:solidFill>
                  <a:srgbClr val="000066"/>
                </a:solidFill>
                <a:latin typeface="+mj-lt"/>
              </a:rPr>
              <a:t>thực</a:t>
            </a:r>
            <a:r>
              <a:rPr lang="en-US" sz="2000" dirty="0" smtClean="0">
                <a:solidFill>
                  <a:srgbClr val="000066"/>
                </a:solidFill>
                <a:latin typeface="+mj-lt"/>
              </a:rPr>
              <a:t> </a:t>
            </a:r>
            <a:r>
              <a:rPr lang="en-US" sz="2000" dirty="0" err="1" smtClean="0">
                <a:solidFill>
                  <a:srgbClr val="000066"/>
                </a:solidFill>
                <a:latin typeface="+mj-lt"/>
              </a:rPr>
              <a:t>hiện</a:t>
            </a:r>
            <a:r>
              <a:rPr lang="en-US" sz="2000" dirty="0" smtClean="0">
                <a:solidFill>
                  <a:srgbClr val="000066"/>
                </a:solidFill>
                <a:latin typeface="+mj-lt"/>
              </a:rPr>
              <a:t>.</a:t>
            </a:r>
          </a:p>
          <a:p>
            <a:pPr algn="just">
              <a:spcBef>
                <a:spcPts val="300"/>
              </a:spcBef>
              <a:defRPr/>
            </a:pPr>
            <a:r>
              <a:rPr lang="en-US" sz="2000" b="1" dirty="0" err="1">
                <a:solidFill>
                  <a:srgbClr val="000066"/>
                </a:solidFill>
                <a:latin typeface="+mj-lt"/>
              </a:rPr>
              <a:t>Phương</a:t>
            </a:r>
            <a:r>
              <a:rPr lang="en-US" sz="2000" b="1" dirty="0">
                <a:solidFill>
                  <a:srgbClr val="000066"/>
                </a:solidFill>
                <a:latin typeface="+mj-lt"/>
              </a:rPr>
              <a:t> </a:t>
            </a:r>
            <a:r>
              <a:rPr lang="en-US" sz="2000" b="1" dirty="0" err="1">
                <a:solidFill>
                  <a:srgbClr val="000066"/>
                </a:solidFill>
                <a:latin typeface="+mj-lt"/>
              </a:rPr>
              <a:t>pháp</a:t>
            </a:r>
            <a:r>
              <a:rPr lang="en-US" sz="2000" b="1" dirty="0">
                <a:solidFill>
                  <a:srgbClr val="000066"/>
                </a:solidFill>
                <a:latin typeface="+mj-lt"/>
              </a:rPr>
              <a:t> </a:t>
            </a:r>
            <a:r>
              <a:rPr lang="en-US" sz="2000" b="1" dirty="0" err="1">
                <a:solidFill>
                  <a:srgbClr val="000066"/>
                </a:solidFill>
                <a:latin typeface="+mj-lt"/>
              </a:rPr>
              <a:t>áp</a:t>
            </a:r>
            <a:r>
              <a:rPr lang="en-US" sz="2000" b="1" dirty="0">
                <a:solidFill>
                  <a:srgbClr val="000066"/>
                </a:solidFill>
                <a:latin typeface="+mj-lt"/>
              </a:rPr>
              <a:t> </a:t>
            </a:r>
            <a:r>
              <a:rPr lang="en-US" sz="2000" b="1" dirty="0" err="1">
                <a:solidFill>
                  <a:srgbClr val="000066"/>
                </a:solidFill>
                <a:latin typeface="+mj-lt"/>
              </a:rPr>
              <a:t>dụng</a:t>
            </a:r>
            <a:r>
              <a:rPr lang="en-US" sz="2000" b="1" dirty="0">
                <a:solidFill>
                  <a:srgbClr val="000066"/>
                </a:solidFill>
                <a:latin typeface="+mj-lt"/>
              </a:rPr>
              <a:t>: </a:t>
            </a:r>
          </a:p>
          <a:p>
            <a:pPr algn="just">
              <a:spcBef>
                <a:spcPts val="300"/>
              </a:spcBef>
              <a:defRPr/>
            </a:pPr>
            <a:r>
              <a:rPr lang="en-US" sz="2000" dirty="0" err="1" smtClean="0">
                <a:solidFill>
                  <a:srgbClr val="000066"/>
                </a:solidFill>
                <a:latin typeface="+mj-lt"/>
              </a:rPr>
              <a:t>Tập</a:t>
            </a:r>
            <a:r>
              <a:rPr lang="en-US" sz="2000" dirty="0" smtClean="0">
                <a:solidFill>
                  <a:srgbClr val="000066"/>
                </a:solidFill>
                <a:latin typeface="+mj-lt"/>
              </a:rPr>
              <a:t> </a:t>
            </a:r>
            <a:r>
              <a:rPr lang="en-US" sz="2000" dirty="0" err="1" smtClean="0">
                <a:solidFill>
                  <a:srgbClr val="000066"/>
                </a:solidFill>
                <a:latin typeface="+mj-lt"/>
              </a:rPr>
              <a:t>trung</a:t>
            </a:r>
            <a:r>
              <a:rPr lang="en-US" sz="2000" dirty="0" smtClean="0">
                <a:solidFill>
                  <a:srgbClr val="000066"/>
                </a:solidFill>
                <a:latin typeface="+mj-lt"/>
              </a:rPr>
              <a:t> </a:t>
            </a:r>
            <a:r>
              <a:rPr lang="en-US" sz="2000" dirty="0" err="1" smtClean="0">
                <a:solidFill>
                  <a:srgbClr val="000066"/>
                </a:solidFill>
                <a:latin typeface="+mj-lt"/>
              </a:rPr>
              <a:t>tuân</a:t>
            </a:r>
            <a:r>
              <a:rPr lang="en-US" sz="2000" dirty="0" smtClean="0">
                <a:solidFill>
                  <a:srgbClr val="000066"/>
                </a:solidFill>
                <a:latin typeface="+mj-lt"/>
              </a:rPr>
              <a:t> </a:t>
            </a:r>
            <a:r>
              <a:rPr lang="en-US" sz="2000" dirty="0" err="1" smtClean="0">
                <a:solidFill>
                  <a:srgbClr val="000066"/>
                </a:solidFill>
                <a:latin typeface="+mj-lt"/>
              </a:rPr>
              <a:t>thủ</a:t>
            </a:r>
            <a:r>
              <a:rPr lang="en-US" sz="2000" dirty="0" smtClean="0">
                <a:solidFill>
                  <a:srgbClr val="000066"/>
                </a:solidFill>
                <a:latin typeface="+mj-lt"/>
              </a:rPr>
              <a:t> </a:t>
            </a:r>
            <a:r>
              <a:rPr lang="en-US" sz="2000" dirty="0" err="1" smtClean="0">
                <a:solidFill>
                  <a:srgbClr val="000066"/>
                </a:solidFill>
                <a:latin typeface="+mj-lt"/>
              </a:rPr>
              <a:t>chặt</a:t>
            </a:r>
            <a:r>
              <a:rPr lang="en-US" sz="2000" dirty="0" smtClean="0">
                <a:solidFill>
                  <a:srgbClr val="000066"/>
                </a:solidFill>
                <a:latin typeface="+mj-lt"/>
              </a:rPr>
              <a:t> </a:t>
            </a:r>
            <a:r>
              <a:rPr lang="en-US" sz="2000" dirty="0" err="1" smtClean="0">
                <a:solidFill>
                  <a:srgbClr val="000066"/>
                </a:solidFill>
                <a:latin typeface="+mj-lt"/>
              </a:rPr>
              <a:t>chẽ</a:t>
            </a:r>
            <a:r>
              <a:rPr lang="en-US" sz="2000" dirty="0" smtClean="0">
                <a:solidFill>
                  <a:srgbClr val="000066"/>
                </a:solidFill>
                <a:latin typeface="+mj-lt"/>
              </a:rPr>
              <a:t> </a:t>
            </a:r>
            <a:r>
              <a:rPr lang="en-US" sz="2000" dirty="0" err="1" smtClean="0">
                <a:solidFill>
                  <a:srgbClr val="000066"/>
                </a:solidFill>
                <a:latin typeface="+mj-lt"/>
              </a:rPr>
              <a:t>các</a:t>
            </a:r>
            <a:r>
              <a:rPr lang="en-US" sz="2000" dirty="0" smtClean="0">
                <a:solidFill>
                  <a:srgbClr val="000066"/>
                </a:solidFill>
                <a:latin typeface="+mj-lt"/>
              </a:rPr>
              <a:t> </a:t>
            </a:r>
            <a:r>
              <a:rPr lang="en-US" sz="2000" dirty="0" err="1" smtClean="0">
                <a:solidFill>
                  <a:srgbClr val="000066"/>
                </a:solidFill>
                <a:latin typeface="+mj-lt"/>
              </a:rPr>
              <a:t>văn</a:t>
            </a:r>
            <a:r>
              <a:rPr lang="en-US" sz="2000" dirty="0" smtClean="0">
                <a:solidFill>
                  <a:srgbClr val="000066"/>
                </a:solidFill>
                <a:latin typeface="+mj-lt"/>
              </a:rPr>
              <a:t> </a:t>
            </a:r>
            <a:r>
              <a:rPr lang="en-US" sz="2000" dirty="0" err="1" smtClean="0">
                <a:solidFill>
                  <a:srgbClr val="000066"/>
                </a:solidFill>
                <a:latin typeface="+mj-lt"/>
              </a:rPr>
              <a:t>bản</a:t>
            </a:r>
            <a:r>
              <a:rPr lang="en-US" sz="2000" dirty="0" smtClean="0">
                <a:solidFill>
                  <a:srgbClr val="000066"/>
                </a:solidFill>
                <a:latin typeface="+mj-lt"/>
              </a:rPr>
              <a:t> </a:t>
            </a:r>
            <a:r>
              <a:rPr lang="en-US" sz="2000" dirty="0" err="1" smtClean="0">
                <a:solidFill>
                  <a:srgbClr val="000066"/>
                </a:solidFill>
                <a:latin typeface="+mj-lt"/>
              </a:rPr>
              <a:t>hiện</a:t>
            </a:r>
            <a:r>
              <a:rPr lang="en-US" sz="2000" dirty="0" smtClean="0">
                <a:solidFill>
                  <a:srgbClr val="000066"/>
                </a:solidFill>
                <a:latin typeface="+mj-lt"/>
              </a:rPr>
              <a:t> </a:t>
            </a:r>
            <a:r>
              <a:rPr lang="en-US" sz="2000" dirty="0" err="1" smtClean="0">
                <a:solidFill>
                  <a:srgbClr val="000066"/>
                </a:solidFill>
                <a:latin typeface="+mj-lt"/>
              </a:rPr>
              <a:t>hành</a:t>
            </a:r>
            <a:r>
              <a:rPr lang="en-US" sz="2000" dirty="0" smtClean="0">
                <a:solidFill>
                  <a:srgbClr val="000066"/>
                </a:solidFill>
                <a:latin typeface="+mj-lt"/>
              </a:rPr>
              <a:t> </a:t>
            </a:r>
            <a:r>
              <a:rPr lang="en-US" sz="2000" dirty="0" err="1" smtClean="0">
                <a:solidFill>
                  <a:srgbClr val="000066"/>
                </a:solidFill>
                <a:latin typeface="+mj-lt"/>
              </a:rPr>
              <a:t>tuy</a:t>
            </a:r>
            <a:r>
              <a:rPr lang="en-US" sz="2000" dirty="0" smtClean="0">
                <a:solidFill>
                  <a:srgbClr val="000066"/>
                </a:solidFill>
                <a:latin typeface="+mj-lt"/>
              </a:rPr>
              <a:t> </a:t>
            </a:r>
            <a:r>
              <a:rPr lang="en-US" sz="2000" dirty="0" err="1" smtClean="0">
                <a:solidFill>
                  <a:srgbClr val="000066"/>
                </a:solidFill>
                <a:latin typeface="+mj-lt"/>
              </a:rPr>
              <a:t>nhiên</a:t>
            </a:r>
            <a:r>
              <a:rPr lang="en-US" sz="2000" dirty="0" smtClean="0">
                <a:solidFill>
                  <a:srgbClr val="000066"/>
                </a:solidFill>
                <a:latin typeface="+mj-lt"/>
              </a:rPr>
              <a:t> </a:t>
            </a:r>
            <a:r>
              <a:rPr lang="en-US" sz="2000" dirty="0" err="1" smtClean="0">
                <a:solidFill>
                  <a:srgbClr val="000066"/>
                </a:solidFill>
                <a:latin typeface="+mj-lt"/>
              </a:rPr>
              <a:t>đảm</a:t>
            </a:r>
            <a:r>
              <a:rPr lang="en-US" sz="2000" dirty="0" smtClean="0">
                <a:solidFill>
                  <a:srgbClr val="000066"/>
                </a:solidFill>
                <a:latin typeface="+mj-lt"/>
              </a:rPr>
              <a:t> </a:t>
            </a:r>
            <a:r>
              <a:rPr lang="en-US" sz="2000" dirty="0" err="1" smtClean="0">
                <a:solidFill>
                  <a:srgbClr val="000066"/>
                </a:solidFill>
                <a:latin typeface="+mj-lt"/>
              </a:rPr>
              <a:t>bảo</a:t>
            </a:r>
            <a:r>
              <a:rPr lang="en-US" sz="2000" dirty="0" smtClean="0">
                <a:solidFill>
                  <a:srgbClr val="000066"/>
                </a:solidFill>
                <a:latin typeface="+mj-lt"/>
              </a:rPr>
              <a:t> 05 </a:t>
            </a:r>
            <a:r>
              <a:rPr lang="en-US" sz="2000" dirty="0" err="1" smtClean="0">
                <a:solidFill>
                  <a:srgbClr val="000066"/>
                </a:solidFill>
                <a:latin typeface="+mj-lt"/>
              </a:rPr>
              <a:t>yêu</a:t>
            </a:r>
            <a:r>
              <a:rPr lang="en-US" sz="2000" dirty="0" smtClean="0">
                <a:solidFill>
                  <a:srgbClr val="000066"/>
                </a:solidFill>
                <a:latin typeface="+mj-lt"/>
              </a:rPr>
              <a:t> </a:t>
            </a:r>
            <a:r>
              <a:rPr lang="en-US" sz="2000" dirty="0" err="1" smtClean="0">
                <a:solidFill>
                  <a:srgbClr val="000066"/>
                </a:solidFill>
                <a:latin typeface="+mj-lt"/>
              </a:rPr>
              <a:t>cầu</a:t>
            </a:r>
            <a:r>
              <a:rPr lang="en-US" sz="2000" dirty="0" smtClean="0">
                <a:solidFill>
                  <a:srgbClr val="000066"/>
                </a:solidFill>
                <a:latin typeface="+mj-lt"/>
              </a:rPr>
              <a:t>:</a:t>
            </a:r>
          </a:p>
          <a:p>
            <a:pPr algn="just">
              <a:spcBef>
                <a:spcPts val="300"/>
              </a:spcBef>
              <a:defRPr/>
            </a:pPr>
            <a:r>
              <a:rPr lang="en-US" sz="2000" dirty="0" smtClean="0">
                <a:solidFill>
                  <a:srgbClr val="000066"/>
                </a:solidFill>
                <a:latin typeface="+mj-lt"/>
              </a:rPr>
              <a:t>1. </a:t>
            </a:r>
            <a:r>
              <a:rPr lang="en-US" sz="2000" dirty="0" err="1" smtClean="0">
                <a:solidFill>
                  <a:srgbClr val="000066"/>
                </a:solidFill>
                <a:latin typeface="+mj-lt"/>
              </a:rPr>
              <a:t>Thành</a:t>
            </a:r>
            <a:r>
              <a:rPr lang="en-US" sz="2000" dirty="0" smtClean="0">
                <a:solidFill>
                  <a:srgbClr val="000066"/>
                </a:solidFill>
                <a:latin typeface="+mj-lt"/>
              </a:rPr>
              <a:t> </a:t>
            </a:r>
            <a:r>
              <a:rPr lang="en-US" sz="2000" dirty="0" err="1" smtClean="0">
                <a:solidFill>
                  <a:srgbClr val="000066"/>
                </a:solidFill>
                <a:latin typeface="+mj-lt"/>
              </a:rPr>
              <a:t>phần</a:t>
            </a:r>
            <a:r>
              <a:rPr lang="en-US" sz="2000" dirty="0" smtClean="0">
                <a:solidFill>
                  <a:srgbClr val="000066"/>
                </a:solidFill>
                <a:latin typeface="+mj-lt"/>
              </a:rPr>
              <a:t> </a:t>
            </a:r>
            <a:r>
              <a:rPr lang="en-US" sz="2000" dirty="0" err="1" smtClean="0">
                <a:solidFill>
                  <a:srgbClr val="000066"/>
                </a:solidFill>
                <a:latin typeface="+mj-lt"/>
              </a:rPr>
              <a:t>hồ</a:t>
            </a:r>
            <a:r>
              <a:rPr lang="en-US" sz="2000" dirty="0" smtClean="0">
                <a:solidFill>
                  <a:srgbClr val="000066"/>
                </a:solidFill>
                <a:latin typeface="+mj-lt"/>
              </a:rPr>
              <a:t> </a:t>
            </a:r>
            <a:r>
              <a:rPr lang="en-US" sz="2000" dirty="0" err="1" smtClean="0">
                <a:solidFill>
                  <a:srgbClr val="000066"/>
                </a:solidFill>
                <a:latin typeface="+mj-lt"/>
              </a:rPr>
              <a:t>sơ</a:t>
            </a:r>
            <a:r>
              <a:rPr lang="en-US" sz="2000" dirty="0" smtClean="0">
                <a:solidFill>
                  <a:srgbClr val="000066"/>
                </a:solidFill>
                <a:latin typeface="+mj-lt"/>
              </a:rPr>
              <a:t> </a:t>
            </a:r>
            <a:r>
              <a:rPr lang="en-US" sz="2000" dirty="0" err="1" smtClean="0">
                <a:solidFill>
                  <a:srgbClr val="000066"/>
                </a:solidFill>
                <a:latin typeface="+mj-lt"/>
              </a:rPr>
              <a:t>khi</a:t>
            </a:r>
            <a:r>
              <a:rPr lang="en-US" sz="2000" dirty="0" smtClean="0">
                <a:solidFill>
                  <a:srgbClr val="000066"/>
                </a:solidFill>
                <a:latin typeface="+mj-lt"/>
              </a:rPr>
              <a:t> </a:t>
            </a:r>
            <a:r>
              <a:rPr lang="en-US" sz="2000" dirty="0" err="1" smtClean="0">
                <a:solidFill>
                  <a:srgbClr val="000066"/>
                </a:solidFill>
                <a:latin typeface="+mj-lt"/>
              </a:rPr>
              <a:t>tiếp</a:t>
            </a:r>
            <a:r>
              <a:rPr lang="en-US" sz="2000" dirty="0" smtClean="0">
                <a:solidFill>
                  <a:srgbClr val="000066"/>
                </a:solidFill>
                <a:latin typeface="+mj-lt"/>
              </a:rPr>
              <a:t> </a:t>
            </a:r>
            <a:r>
              <a:rPr lang="en-US" sz="2000" dirty="0" err="1" smtClean="0">
                <a:solidFill>
                  <a:srgbClr val="000066"/>
                </a:solidFill>
                <a:latin typeface="+mj-lt"/>
              </a:rPr>
              <a:t>nhận</a:t>
            </a:r>
            <a:r>
              <a:rPr lang="en-US" sz="2000" dirty="0" smtClean="0">
                <a:solidFill>
                  <a:srgbClr val="000066"/>
                </a:solidFill>
                <a:latin typeface="+mj-lt"/>
              </a:rPr>
              <a:t> </a:t>
            </a:r>
            <a:r>
              <a:rPr lang="en-US" sz="2000" dirty="0" err="1" smtClean="0">
                <a:solidFill>
                  <a:srgbClr val="000066"/>
                </a:solidFill>
                <a:latin typeface="+mj-lt"/>
              </a:rPr>
              <a:t>của</a:t>
            </a:r>
            <a:r>
              <a:rPr lang="en-US" sz="2000" dirty="0" smtClean="0">
                <a:solidFill>
                  <a:srgbClr val="000066"/>
                </a:solidFill>
                <a:latin typeface="+mj-lt"/>
              </a:rPr>
              <a:t> </a:t>
            </a:r>
            <a:r>
              <a:rPr lang="en-US" sz="2000" dirty="0" err="1" smtClean="0">
                <a:solidFill>
                  <a:srgbClr val="000066"/>
                </a:solidFill>
                <a:latin typeface="+mj-lt"/>
              </a:rPr>
              <a:t>tổ</a:t>
            </a:r>
            <a:r>
              <a:rPr lang="en-US" sz="2000" dirty="0" smtClean="0">
                <a:solidFill>
                  <a:srgbClr val="000066"/>
                </a:solidFill>
                <a:latin typeface="+mj-lt"/>
              </a:rPr>
              <a:t> </a:t>
            </a:r>
            <a:r>
              <a:rPr lang="en-US" sz="2000" dirty="0" err="1" smtClean="0">
                <a:solidFill>
                  <a:srgbClr val="000066"/>
                </a:solidFill>
                <a:latin typeface="+mj-lt"/>
              </a:rPr>
              <a:t>chức</a:t>
            </a:r>
            <a:r>
              <a:rPr lang="en-US" sz="2000" dirty="0" smtClean="0">
                <a:solidFill>
                  <a:srgbClr val="000066"/>
                </a:solidFill>
                <a:latin typeface="+mj-lt"/>
              </a:rPr>
              <a:t>/</a:t>
            </a:r>
            <a:r>
              <a:rPr lang="en-US" sz="2000" dirty="0" err="1" smtClean="0">
                <a:solidFill>
                  <a:srgbClr val="000066"/>
                </a:solidFill>
                <a:latin typeface="+mj-lt"/>
              </a:rPr>
              <a:t>cá</a:t>
            </a:r>
            <a:r>
              <a:rPr lang="en-US" sz="2000" dirty="0" smtClean="0">
                <a:solidFill>
                  <a:srgbClr val="000066"/>
                </a:solidFill>
                <a:latin typeface="+mj-lt"/>
              </a:rPr>
              <a:t> </a:t>
            </a:r>
            <a:r>
              <a:rPr lang="en-US" sz="2000" dirty="0" err="1" smtClean="0">
                <a:solidFill>
                  <a:srgbClr val="000066"/>
                </a:solidFill>
                <a:latin typeface="+mj-lt"/>
              </a:rPr>
              <a:t>nhân</a:t>
            </a:r>
            <a:r>
              <a:rPr lang="en-US" sz="2000" dirty="0" smtClean="0">
                <a:solidFill>
                  <a:srgbClr val="000066"/>
                </a:solidFill>
                <a:latin typeface="+mj-lt"/>
              </a:rPr>
              <a:t> </a:t>
            </a:r>
            <a:r>
              <a:rPr lang="en-US" sz="2000" dirty="0" err="1" smtClean="0">
                <a:solidFill>
                  <a:srgbClr val="000066"/>
                </a:solidFill>
                <a:latin typeface="+mj-lt"/>
              </a:rPr>
              <a:t>phải</a:t>
            </a:r>
            <a:r>
              <a:rPr lang="en-US" sz="2000" dirty="0" smtClean="0">
                <a:solidFill>
                  <a:srgbClr val="000066"/>
                </a:solidFill>
                <a:latin typeface="+mj-lt"/>
              </a:rPr>
              <a:t> </a:t>
            </a:r>
            <a:r>
              <a:rPr lang="en-US" sz="2000" dirty="0" err="1" smtClean="0">
                <a:solidFill>
                  <a:srgbClr val="000066"/>
                </a:solidFill>
                <a:latin typeface="+mj-lt"/>
              </a:rPr>
              <a:t>đúng</a:t>
            </a:r>
            <a:r>
              <a:rPr lang="en-US" sz="2000" dirty="0" smtClean="0">
                <a:solidFill>
                  <a:srgbClr val="000066"/>
                </a:solidFill>
                <a:latin typeface="+mj-lt"/>
              </a:rPr>
              <a:t> </a:t>
            </a:r>
            <a:r>
              <a:rPr lang="en-US" sz="2000" dirty="0" err="1" smtClean="0">
                <a:solidFill>
                  <a:srgbClr val="000066"/>
                </a:solidFill>
                <a:latin typeface="+mj-lt"/>
              </a:rPr>
              <a:t>và</a:t>
            </a:r>
            <a:r>
              <a:rPr lang="en-US" sz="2000" dirty="0" smtClean="0">
                <a:solidFill>
                  <a:srgbClr val="000066"/>
                </a:solidFill>
                <a:latin typeface="+mj-lt"/>
              </a:rPr>
              <a:t> </a:t>
            </a:r>
            <a:r>
              <a:rPr lang="en-US" sz="2000" dirty="0" err="1" smtClean="0">
                <a:solidFill>
                  <a:srgbClr val="000066"/>
                </a:solidFill>
                <a:latin typeface="+mj-lt"/>
              </a:rPr>
              <a:t>đủ</a:t>
            </a:r>
            <a:r>
              <a:rPr lang="en-US" sz="2000" dirty="0" smtClean="0">
                <a:solidFill>
                  <a:srgbClr val="000066"/>
                </a:solidFill>
                <a:latin typeface="+mj-lt"/>
              </a:rPr>
              <a:t> </a:t>
            </a:r>
            <a:r>
              <a:rPr lang="en-US" sz="2000" dirty="0" err="1" smtClean="0">
                <a:solidFill>
                  <a:srgbClr val="000066"/>
                </a:solidFill>
                <a:latin typeface="+mj-lt"/>
              </a:rPr>
              <a:t>theo</a:t>
            </a:r>
            <a:r>
              <a:rPr lang="en-US" sz="2000" dirty="0" smtClean="0">
                <a:solidFill>
                  <a:srgbClr val="000066"/>
                </a:solidFill>
                <a:latin typeface="+mj-lt"/>
              </a:rPr>
              <a:t> </a:t>
            </a:r>
            <a:r>
              <a:rPr lang="en-US" sz="2000" dirty="0" err="1" smtClean="0">
                <a:solidFill>
                  <a:srgbClr val="000066"/>
                </a:solidFill>
                <a:latin typeface="+mj-lt"/>
              </a:rPr>
              <a:t>quy</a:t>
            </a:r>
            <a:r>
              <a:rPr lang="en-US" sz="2000" dirty="0" smtClean="0">
                <a:solidFill>
                  <a:srgbClr val="000066"/>
                </a:solidFill>
                <a:latin typeface="+mj-lt"/>
              </a:rPr>
              <a:t> </a:t>
            </a:r>
            <a:r>
              <a:rPr lang="en-US" sz="2000" dirty="0" err="1" smtClean="0">
                <a:solidFill>
                  <a:srgbClr val="000066"/>
                </a:solidFill>
                <a:latin typeface="+mj-lt"/>
              </a:rPr>
              <a:t>trình</a:t>
            </a:r>
            <a:r>
              <a:rPr lang="en-US" sz="2000" dirty="0" smtClean="0">
                <a:solidFill>
                  <a:srgbClr val="000066"/>
                </a:solidFill>
                <a:latin typeface="+mj-lt"/>
              </a:rPr>
              <a:t> </a:t>
            </a:r>
            <a:r>
              <a:rPr lang="en-US" sz="2000" dirty="0" err="1" smtClean="0">
                <a:solidFill>
                  <a:srgbClr val="000066"/>
                </a:solidFill>
                <a:latin typeface="+mj-lt"/>
              </a:rPr>
              <a:t>đã</a:t>
            </a:r>
            <a:r>
              <a:rPr lang="en-US" sz="2000" dirty="0" smtClean="0">
                <a:solidFill>
                  <a:srgbClr val="000066"/>
                </a:solidFill>
                <a:latin typeface="+mj-lt"/>
              </a:rPr>
              <a:t> ban </a:t>
            </a:r>
            <a:r>
              <a:rPr lang="en-US" sz="2000" dirty="0" err="1" smtClean="0">
                <a:solidFill>
                  <a:srgbClr val="000066"/>
                </a:solidFill>
                <a:latin typeface="+mj-lt"/>
              </a:rPr>
              <a:t>hành</a:t>
            </a:r>
            <a:r>
              <a:rPr lang="en-US" sz="2000" dirty="0" smtClean="0">
                <a:solidFill>
                  <a:srgbClr val="000066"/>
                </a:solidFill>
                <a:latin typeface="+mj-lt"/>
              </a:rPr>
              <a:t> (</a:t>
            </a:r>
            <a:r>
              <a:rPr lang="en-US" sz="2000" dirty="0" err="1" smtClean="0">
                <a:solidFill>
                  <a:srgbClr val="000066"/>
                </a:solidFill>
                <a:latin typeface="+mj-lt"/>
              </a:rPr>
              <a:t>theo</a:t>
            </a:r>
            <a:r>
              <a:rPr lang="en-US" sz="2000" dirty="0" smtClean="0">
                <a:solidFill>
                  <a:srgbClr val="000066"/>
                </a:solidFill>
                <a:latin typeface="+mj-lt"/>
              </a:rPr>
              <a:t> </a:t>
            </a:r>
            <a:r>
              <a:rPr lang="en-US" sz="2000" dirty="0" err="1" smtClean="0">
                <a:solidFill>
                  <a:srgbClr val="000066"/>
                </a:solidFill>
                <a:latin typeface="+mj-lt"/>
              </a:rPr>
              <a:t>mục</a:t>
            </a:r>
            <a:r>
              <a:rPr lang="en-US" sz="2000" dirty="0" smtClean="0">
                <a:solidFill>
                  <a:srgbClr val="000066"/>
                </a:solidFill>
                <a:latin typeface="+mj-lt"/>
              </a:rPr>
              <a:t> 5.2 </a:t>
            </a:r>
            <a:r>
              <a:rPr lang="en-US" sz="2000" dirty="0" err="1" smtClean="0">
                <a:solidFill>
                  <a:srgbClr val="000066"/>
                </a:solidFill>
                <a:latin typeface="+mj-lt"/>
              </a:rPr>
              <a:t>trong</a:t>
            </a:r>
            <a:r>
              <a:rPr lang="en-US" sz="2000" dirty="0" smtClean="0">
                <a:solidFill>
                  <a:srgbClr val="000066"/>
                </a:solidFill>
                <a:latin typeface="+mj-lt"/>
              </a:rPr>
              <a:t> </a:t>
            </a:r>
            <a:r>
              <a:rPr lang="en-US" sz="2000" dirty="0" err="1" smtClean="0">
                <a:solidFill>
                  <a:srgbClr val="000066"/>
                </a:solidFill>
                <a:latin typeface="+mj-lt"/>
              </a:rPr>
              <a:t>quy</a:t>
            </a:r>
            <a:r>
              <a:rPr lang="en-US" sz="2000" dirty="0" smtClean="0">
                <a:solidFill>
                  <a:srgbClr val="000066"/>
                </a:solidFill>
                <a:latin typeface="+mj-lt"/>
              </a:rPr>
              <a:t> </a:t>
            </a:r>
            <a:r>
              <a:rPr lang="en-US" sz="2000" dirty="0" err="1" smtClean="0">
                <a:solidFill>
                  <a:srgbClr val="000066"/>
                </a:solidFill>
                <a:latin typeface="+mj-lt"/>
              </a:rPr>
              <a:t>trình</a:t>
            </a:r>
            <a:r>
              <a:rPr lang="en-US" sz="2000" dirty="0" smtClean="0">
                <a:solidFill>
                  <a:srgbClr val="000066"/>
                </a:solidFill>
                <a:latin typeface="+mj-lt"/>
              </a:rPr>
              <a:t>)</a:t>
            </a:r>
          </a:p>
          <a:p>
            <a:pPr algn="just">
              <a:spcBef>
                <a:spcPts val="300"/>
              </a:spcBef>
              <a:defRPr/>
            </a:pPr>
            <a:r>
              <a:rPr lang="en-US" sz="2000" b="1" dirty="0" err="1" smtClean="0">
                <a:solidFill>
                  <a:srgbClr val="000066"/>
                </a:solidFill>
                <a:latin typeface="+mj-lt"/>
              </a:rPr>
              <a:t>Ví</a:t>
            </a:r>
            <a:r>
              <a:rPr lang="en-US" sz="2000" b="1" dirty="0" smtClean="0">
                <a:solidFill>
                  <a:srgbClr val="000066"/>
                </a:solidFill>
                <a:latin typeface="+mj-lt"/>
              </a:rPr>
              <a:t> </a:t>
            </a:r>
            <a:r>
              <a:rPr lang="en-US" sz="2000" b="1" dirty="0" err="1" smtClean="0">
                <a:solidFill>
                  <a:srgbClr val="000066"/>
                </a:solidFill>
                <a:latin typeface="+mj-lt"/>
              </a:rPr>
              <a:t>dụ</a:t>
            </a:r>
            <a:r>
              <a:rPr lang="en-US" sz="2000" dirty="0" smtClean="0">
                <a:solidFill>
                  <a:srgbClr val="000066"/>
                </a:solidFill>
                <a:latin typeface="+mj-lt"/>
              </a:rPr>
              <a:t>: </a:t>
            </a:r>
            <a:r>
              <a:rPr lang="en-US" sz="2000" dirty="0" err="1" smtClean="0">
                <a:solidFill>
                  <a:srgbClr val="000066"/>
                </a:solidFill>
                <a:latin typeface="+mj-lt"/>
              </a:rPr>
              <a:t>Cấp</a:t>
            </a:r>
            <a:r>
              <a:rPr lang="en-US" sz="2000" dirty="0" smtClean="0">
                <a:solidFill>
                  <a:srgbClr val="000066"/>
                </a:solidFill>
                <a:latin typeface="+mj-lt"/>
              </a:rPr>
              <a:t> </a:t>
            </a:r>
            <a:r>
              <a:rPr lang="en-US" sz="2000" dirty="0" err="1" smtClean="0">
                <a:solidFill>
                  <a:srgbClr val="000066"/>
                </a:solidFill>
                <a:latin typeface="+mj-lt"/>
              </a:rPr>
              <a:t>chứng</a:t>
            </a:r>
            <a:r>
              <a:rPr lang="en-US" sz="2000" dirty="0" smtClean="0">
                <a:solidFill>
                  <a:srgbClr val="000066"/>
                </a:solidFill>
                <a:latin typeface="+mj-lt"/>
              </a:rPr>
              <a:t> </a:t>
            </a:r>
            <a:r>
              <a:rPr lang="en-US" sz="2000" dirty="0" err="1" smtClean="0">
                <a:solidFill>
                  <a:srgbClr val="000066"/>
                </a:solidFill>
                <a:latin typeface="+mj-lt"/>
              </a:rPr>
              <a:t>chỉ</a:t>
            </a:r>
            <a:r>
              <a:rPr lang="en-US" sz="2000" dirty="0" smtClean="0">
                <a:solidFill>
                  <a:srgbClr val="000066"/>
                </a:solidFill>
                <a:latin typeface="+mj-lt"/>
              </a:rPr>
              <a:t> </a:t>
            </a:r>
            <a:r>
              <a:rPr lang="en-US" sz="2000" dirty="0" err="1" smtClean="0">
                <a:solidFill>
                  <a:srgbClr val="000066"/>
                </a:solidFill>
                <a:latin typeface="+mj-lt"/>
              </a:rPr>
              <a:t>quy</a:t>
            </a:r>
            <a:r>
              <a:rPr lang="en-US" sz="2000" dirty="0" smtClean="0">
                <a:solidFill>
                  <a:srgbClr val="000066"/>
                </a:solidFill>
                <a:latin typeface="+mj-lt"/>
              </a:rPr>
              <a:t> </a:t>
            </a:r>
            <a:r>
              <a:rPr lang="en-US" sz="2000" dirty="0" err="1" smtClean="0">
                <a:solidFill>
                  <a:srgbClr val="000066"/>
                </a:solidFill>
                <a:latin typeface="+mj-lt"/>
              </a:rPr>
              <a:t>hoạch</a:t>
            </a:r>
            <a:r>
              <a:rPr lang="en-US" sz="2000" dirty="0" smtClean="0">
                <a:solidFill>
                  <a:srgbClr val="000066"/>
                </a:solidFill>
                <a:latin typeface="+mj-lt"/>
              </a:rPr>
              <a:t> </a:t>
            </a:r>
            <a:endParaRPr lang="en-US" sz="2200" dirty="0" smtClean="0">
              <a:solidFill>
                <a:schemeClr val="accent2"/>
              </a:solidFill>
              <a:latin typeface="Times New Roman" pitchFamily="18" charset="0"/>
            </a:endParaRPr>
          </a:p>
        </p:txBody>
      </p:sp>
      <p:pic>
        <p:nvPicPr>
          <p:cNvPr id="163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648200"/>
            <a:ext cx="7467600" cy="208121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43"/>
          <p:cNvSpPr txBox="1">
            <a:spLocks noChangeArrowheads="1"/>
          </p:cNvSpPr>
          <p:nvPr/>
        </p:nvSpPr>
        <p:spPr bwMode="auto">
          <a:xfrm>
            <a:off x="1202731" y="226704"/>
            <a:ext cx="69103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ctr">
              <a:spcBef>
                <a:spcPct val="50000"/>
              </a:spcBef>
            </a:pPr>
            <a:r>
              <a:rPr lang="en-US" sz="2200" b="1" dirty="0">
                <a:solidFill>
                  <a:srgbClr val="000066"/>
                </a:solidFill>
                <a:latin typeface="Times New Roman" pitchFamily="18" charset="0"/>
              </a:rPr>
              <a:t>BƯỚC </a:t>
            </a:r>
            <a:r>
              <a:rPr lang="en-US" sz="2200" b="1" dirty="0" smtClean="0">
                <a:solidFill>
                  <a:srgbClr val="000066"/>
                </a:solidFill>
                <a:latin typeface="Times New Roman" pitchFamily="18" charset="0"/>
              </a:rPr>
              <a:t>2: </a:t>
            </a:r>
            <a:r>
              <a:rPr lang="en-US" sz="2200" dirty="0" smtClean="0">
                <a:solidFill>
                  <a:srgbClr val="000066"/>
                </a:solidFill>
                <a:latin typeface="Times New Roman" pitchFamily="18" charset="0"/>
              </a:rPr>
              <a:t>BAN HÀNH VÀ ÁP DỤNG TÀI LIỆU HỆ THỐNG QUẢN LÝ CHẤT LƯỢNG </a:t>
            </a:r>
            <a:endParaRPr lang="en-US" sz="2200" dirty="0">
              <a:solidFill>
                <a:srgbClr val="000066"/>
              </a:solidFill>
              <a:latin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762000" y="984250"/>
            <a:ext cx="78486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just">
              <a:spcBef>
                <a:spcPts val="300"/>
              </a:spcBef>
              <a:defRPr/>
            </a:pPr>
            <a:r>
              <a:rPr lang="en-US" sz="2000" b="1" dirty="0" smtClean="0">
                <a:solidFill>
                  <a:srgbClr val="000066"/>
                </a:solidFill>
                <a:latin typeface="+mj-lt"/>
              </a:rPr>
              <a:t>8. QUY TRÌNH GIẢI QUYẾT THỦ TỤC HÀNH CHÍNH </a:t>
            </a:r>
            <a:endParaRPr lang="en-US" sz="2000" b="1" dirty="0">
              <a:solidFill>
                <a:srgbClr val="000066"/>
              </a:solidFill>
              <a:latin typeface="+mj-lt"/>
            </a:endParaRPr>
          </a:p>
          <a:p>
            <a:pPr algn="just">
              <a:spcBef>
                <a:spcPts val="300"/>
              </a:spcBef>
              <a:defRPr/>
            </a:pPr>
            <a:r>
              <a:rPr lang="en-US" sz="2000" b="1" dirty="0" err="1" smtClean="0">
                <a:solidFill>
                  <a:srgbClr val="000066"/>
                </a:solidFill>
                <a:latin typeface="+mj-lt"/>
              </a:rPr>
              <a:t>Phương</a:t>
            </a:r>
            <a:r>
              <a:rPr lang="en-US" sz="2000" b="1" dirty="0" smtClean="0">
                <a:solidFill>
                  <a:srgbClr val="000066"/>
                </a:solidFill>
                <a:latin typeface="+mj-lt"/>
              </a:rPr>
              <a:t> </a:t>
            </a:r>
            <a:r>
              <a:rPr lang="en-US" sz="2000" b="1" dirty="0" err="1">
                <a:solidFill>
                  <a:srgbClr val="000066"/>
                </a:solidFill>
                <a:latin typeface="+mj-lt"/>
              </a:rPr>
              <a:t>pháp</a:t>
            </a:r>
            <a:r>
              <a:rPr lang="en-US" sz="2000" b="1" dirty="0">
                <a:solidFill>
                  <a:srgbClr val="000066"/>
                </a:solidFill>
                <a:latin typeface="+mj-lt"/>
              </a:rPr>
              <a:t> </a:t>
            </a:r>
            <a:r>
              <a:rPr lang="en-US" sz="2000" b="1" dirty="0" err="1">
                <a:solidFill>
                  <a:srgbClr val="000066"/>
                </a:solidFill>
                <a:latin typeface="+mj-lt"/>
              </a:rPr>
              <a:t>áp</a:t>
            </a:r>
            <a:r>
              <a:rPr lang="en-US" sz="2000" b="1" dirty="0">
                <a:solidFill>
                  <a:srgbClr val="000066"/>
                </a:solidFill>
                <a:latin typeface="+mj-lt"/>
              </a:rPr>
              <a:t> </a:t>
            </a:r>
            <a:r>
              <a:rPr lang="en-US" sz="2000" b="1" dirty="0" err="1">
                <a:solidFill>
                  <a:srgbClr val="000066"/>
                </a:solidFill>
                <a:latin typeface="+mj-lt"/>
              </a:rPr>
              <a:t>dụng</a:t>
            </a:r>
            <a:r>
              <a:rPr lang="en-US" sz="2000" b="1" dirty="0">
                <a:solidFill>
                  <a:srgbClr val="000066"/>
                </a:solidFill>
                <a:latin typeface="+mj-lt"/>
              </a:rPr>
              <a:t>: </a:t>
            </a:r>
          </a:p>
          <a:p>
            <a:pPr algn="just">
              <a:spcBef>
                <a:spcPts val="300"/>
              </a:spcBef>
              <a:defRPr/>
            </a:pPr>
            <a:r>
              <a:rPr lang="en-US" sz="2000" dirty="0" err="1" smtClean="0">
                <a:solidFill>
                  <a:srgbClr val="000066"/>
                </a:solidFill>
                <a:latin typeface="+mj-lt"/>
              </a:rPr>
              <a:t>Tập</a:t>
            </a:r>
            <a:r>
              <a:rPr lang="en-US" sz="2000" dirty="0" smtClean="0">
                <a:solidFill>
                  <a:srgbClr val="000066"/>
                </a:solidFill>
                <a:latin typeface="+mj-lt"/>
              </a:rPr>
              <a:t> </a:t>
            </a:r>
            <a:r>
              <a:rPr lang="en-US" sz="2000" dirty="0" err="1" smtClean="0">
                <a:solidFill>
                  <a:srgbClr val="000066"/>
                </a:solidFill>
                <a:latin typeface="+mj-lt"/>
              </a:rPr>
              <a:t>trung</a:t>
            </a:r>
            <a:r>
              <a:rPr lang="en-US" sz="2000" dirty="0" smtClean="0">
                <a:solidFill>
                  <a:srgbClr val="000066"/>
                </a:solidFill>
                <a:latin typeface="+mj-lt"/>
              </a:rPr>
              <a:t> </a:t>
            </a:r>
            <a:r>
              <a:rPr lang="en-US" sz="2000" dirty="0" err="1" smtClean="0">
                <a:solidFill>
                  <a:srgbClr val="000066"/>
                </a:solidFill>
                <a:latin typeface="+mj-lt"/>
              </a:rPr>
              <a:t>tuân</a:t>
            </a:r>
            <a:r>
              <a:rPr lang="en-US" sz="2000" dirty="0" smtClean="0">
                <a:solidFill>
                  <a:srgbClr val="000066"/>
                </a:solidFill>
                <a:latin typeface="+mj-lt"/>
              </a:rPr>
              <a:t> </a:t>
            </a:r>
            <a:r>
              <a:rPr lang="en-US" sz="2000" dirty="0" err="1" smtClean="0">
                <a:solidFill>
                  <a:srgbClr val="000066"/>
                </a:solidFill>
                <a:latin typeface="+mj-lt"/>
              </a:rPr>
              <a:t>thủ</a:t>
            </a:r>
            <a:r>
              <a:rPr lang="en-US" sz="2000" dirty="0" smtClean="0">
                <a:solidFill>
                  <a:srgbClr val="000066"/>
                </a:solidFill>
                <a:latin typeface="+mj-lt"/>
              </a:rPr>
              <a:t> </a:t>
            </a:r>
            <a:r>
              <a:rPr lang="en-US" sz="2000" dirty="0" err="1" smtClean="0">
                <a:solidFill>
                  <a:srgbClr val="000066"/>
                </a:solidFill>
                <a:latin typeface="+mj-lt"/>
              </a:rPr>
              <a:t>chặt</a:t>
            </a:r>
            <a:r>
              <a:rPr lang="en-US" sz="2000" dirty="0" smtClean="0">
                <a:solidFill>
                  <a:srgbClr val="000066"/>
                </a:solidFill>
                <a:latin typeface="+mj-lt"/>
              </a:rPr>
              <a:t> </a:t>
            </a:r>
            <a:r>
              <a:rPr lang="en-US" sz="2000" dirty="0" err="1" smtClean="0">
                <a:solidFill>
                  <a:srgbClr val="000066"/>
                </a:solidFill>
                <a:latin typeface="+mj-lt"/>
              </a:rPr>
              <a:t>chẽ</a:t>
            </a:r>
            <a:r>
              <a:rPr lang="en-US" sz="2000" dirty="0" smtClean="0">
                <a:solidFill>
                  <a:srgbClr val="000066"/>
                </a:solidFill>
                <a:latin typeface="+mj-lt"/>
              </a:rPr>
              <a:t> </a:t>
            </a:r>
            <a:r>
              <a:rPr lang="en-US" sz="2000" dirty="0" err="1" smtClean="0">
                <a:solidFill>
                  <a:srgbClr val="000066"/>
                </a:solidFill>
                <a:latin typeface="+mj-lt"/>
              </a:rPr>
              <a:t>các</a:t>
            </a:r>
            <a:r>
              <a:rPr lang="en-US" sz="2000" dirty="0" smtClean="0">
                <a:solidFill>
                  <a:srgbClr val="000066"/>
                </a:solidFill>
                <a:latin typeface="+mj-lt"/>
              </a:rPr>
              <a:t> </a:t>
            </a:r>
            <a:r>
              <a:rPr lang="en-US" sz="2000" dirty="0" err="1" smtClean="0">
                <a:solidFill>
                  <a:srgbClr val="000066"/>
                </a:solidFill>
                <a:latin typeface="+mj-lt"/>
              </a:rPr>
              <a:t>văn</a:t>
            </a:r>
            <a:r>
              <a:rPr lang="en-US" sz="2000" dirty="0" smtClean="0">
                <a:solidFill>
                  <a:srgbClr val="000066"/>
                </a:solidFill>
                <a:latin typeface="+mj-lt"/>
              </a:rPr>
              <a:t> </a:t>
            </a:r>
            <a:r>
              <a:rPr lang="en-US" sz="2000" dirty="0" err="1" smtClean="0">
                <a:solidFill>
                  <a:srgbClr val="000066"/>
                </a:solidFill>
                <a:latin typeface="+mj-lt"/>
              </a:rPr>
              <a:t>bản</a:t>
            </a:r>
            <a:r>
              <a:rPr lang="en-US" sz="2000" dirty="0" smtClean="0">
                <a:solidFill>
                  <a:srgbClr val="000066"/>
                </a:solidFill>
                <a:latin typeface="+mj-lt"/>
              </a:rPr>
              <a:t> </a:t>
            </a:r>
            <a:r>
              <a:rPr lang="en-US" sz="2000" dirty="0" err="1" smtClean="0">
                <a:solidFill>
                  <a:srgbClr val="000066"/>
                </a:solidFill>
                <a:latin typeface="+mj-lt"/>
              </a:rPr>
              <a:t>hiện</a:t>
            </a:r>
            <a:r>
              <a:rPr lang="en-US" sz="2000" dirty="0" smtClean="0">
                <a:solidFill>
                  <a:srgbClr val="000066"/>
                </a:solidFill>
                <a:latin typeface="+mj-lt"/>
              </a:rPr>
              <a:t> </a:t>
            </a:r>
            <a:r>
              <a:rPr lang="en-US" sz="2000" dirty="0" err="1" smtClean="0">
                <a:solidFill>
                  <a:srgbClr val="000066"/>
                </a:solidFill>
                <a:latin typeface="+mj-lt"/>
              </a:rPr>
              <a:t>hành</a:t>
            </a:r>
            <a:r>
              <a:rPr lang="en-US" sz="2000" dirty="0" smtClean="0">
                <a:solidFill>
                  <a:srgbClr val="000066"/>
                </a:solidFill>
                <a:latin typeface="+mj-lt"/>
              </a:rPr>
              <a:t> </a:t>
            </a:r>
            <a:r>
              <a:rPr lang="en-US" sz="2000" dirty="0" err="1" smtClean="0">
                <a:solidFill>
                  <a:srgbClr val="000066"/>
                </a:solidFill>
                <a:latin typeface="+mj-lt"/>
              </a:rPr>
              <a:t>tuy</a:t>
            </a:r>
            <a:r>
              <a:rPr lang="en-US" sz="2000" dirty="0" smtClean="0">
                <a:solidFill>
                  <a:srgbClr val="000066"/>
                </a:solidFill>
                <a:latin typeface="+mj-lt"/>
              </a:rPr>
              <a:t> </a:t>
            </a:r>
            <a:r>
              <a:rPr lang="en-US" sz="2000" dirty="0" err="1" smtClean="0">
                <a:solidFill>
                  <a:srgbClr val="000066"/>
                </a:solidFill>
                <a:latin typeface="+mj-lt"/>
              </a:rPr>
              <a:t>nhiên</a:t>
            </a:r>
            <a:r>
              <a:rPr lang="en-US" sz="2000" dirty="0" smtClean="0">
                <a:solidFill>
                  <a:srgbClr val="000066"/>
                </a:solidFill>
                <a:latin typeface="+mj-lt"/>
              </a:rPr>
              <a:t> </a:t>
            </a:r>
            <a:r>
              <a:rPr lang="en-US" sz="2000" dirty="0" err="1" smtClean="0">
                <a:solidFill>
                  <a:srgbClr val="000066"/>
                </a:solidFill>
                <a:latin typeface="+mj-lt"/>
              </a:rPr>
              <a:t>đảm</a:t>
            </a:r>
            <a:r>
              <a:rPr lang="en-US" sz="2000" dirty="0" smtClean="0">
                <a:solidFill>
                  <a:srgbClr val="000066"/>
                </a:solidFill>
                <a:latin typeface="+mj-lt"/>
              </a:rPr>
              <a:t> </a:t>
            </a:r>
            <a:r>
              <a:rPr lang="en-US" sz="2000" dirty="0" err="1" smtClean="0">
                <a:solidFill>
                  <a:srgbClr val="000066"/>
                </a:solidFill>
                <a:latin typeface="+mj-lt"/>
              </a:rPr>
              <a:t>bảo</a:t>
            </a:r>
            <a:r>
              <a:rPr lang="en-US" sz="2000" dirty="0" smtClean="0">
                <a:solidFill>
                  <a:srgbClr val="000066"/>
                </a:solidFill>
                <a:latin typeface="+mj-lt"/>
              </a:rPr>
              <a:t> 05 </a:t>
            </a:r>
            <a:r>
              <a:rPr lang="en-US" sz="2000" dirty="0" err="1" smtClean="0">
                <a:solidFill>
                  <a:srgbClr val="000066"/>
                </a:solidFill>
                <a:latin typeface="+mj-lt"/>
              </a:rPr>
              <a:t>yêu</a:t>
            </a:r>
            <a:r>
              <a:rPr lang="en-US" sz="2000" dirty="0" smtClean="0">
                <a:solidFill>
                  <a:srgbClr val="000066"/>
                </a:solidFill>
                <a:latin typeface="+mj-lt"/>
              </a:rPr>
              <a:t> </a:t>
            </a:r>
            <a:r>
              <a:rPr lang="en-US" sz="2000" dirty="0" err="1" smtClean="0">
                <a:solidFill>
                  <a:srgbClr val="000066"/>
                </a:solidFill>
                <a:latin typeface="+mj-lt"/>
              </a:rPr>
              <a:t>cầu</a:t>
            </a:r>
            <a:r>
              <a:rPr lang="en-US" sz="2000" dirty="0" smtClean="0">
                <a:solidFill>
                  <a:srgbClr val="000066"/>
                </a:solidFill>
                <a:latin typeface="+mj-lt"/>
              </a:rPr>
              <a:t>:</a:t>
            </a:r>
          </a:p>
          <a:p>
            <a:pPr algn="just">
              <a:spcBef>
                <a:spcPts val="300"/>
              </a:spcBef>
              <a:defRPr/>
            </a:pPr>
            <a:r>
              <a:rPr lang="en-US" sz="2000" dirty="0" smtClean="0">
                <a:solidFill>
                  <a:srgbClr val="000066"/>
                </a:solidFill>
                <a:latin typeface="+mj-lt"/>
              </a:rPr>
              <a:t>2. </a:t>
            </a:r>
            <a:r>
              <a:rPr lang="en-US" sz="2000" dirty="0" err="1" smtClean="0">
                <a:solidFill>
                  <a:srgbClr val="000066"/>
                </a:solidFill>
                <a:latin typeface="+mj-lt"/>
              </a:rPr>
              <a:t>Đảm</a:t>
            </a:r>
            <a:r>
              <a:rPr lang="en-US" sz="2000" dirty="0" smtClean="0">
                <a:solidFill>
                  <a:srgbClr val="000066"/>
                </a:solidFill>
                <a:latin typeface="+mj-lt"/>
              </a:rPr>
              <a:t> </a:t>
            </a:r>
            <a:r>
              <a:rPr lang="en-US" sz="2000" dirty="0" err="1" smtClean="0">
                <a:solidFill>
                  <a:srgbClr val="000066"/>
                </a:solidFill>
                <a:latin typeface="+mj-lt"/>
              </a:rPr>
              <a:t>bảo</a:t>
            </a:r>
            <a:r>
              <a:rPr lang="en-US" sz="2000" dirty="0" smtClean="0">
                <a:solidFill>
                  <a:srgbClr val="000066"/>
                </a:solidFill>
                <a:latin typeface="+mj-lt"/>
              </a:rPr>
              <a:t> </a:t>
            </a:r>
            <a:r>
              <a:rPr lang="en-US" sz="2000" dirty="0" err="1" smtClean="0">
                <a:solidFill>
                  <a:srgbClr val="000066"/>
                </a:solidFill>
                <a:latin typeface="+mj-lt"/>
              </a:rPr>
              <a:t>đúng</a:t>
            </a:r>
            <a:r>
              <a:rPr lang="en-US" sz="2000" dirty="0" smtClean="0">
                <a:solidFill>
                  <a:srgbClr val="000066"/>
                </a:solidFill>
                <a:latin typeface="+mj-lt"/>
              </a:rPr>
              <a:t> </a:t>
            </a:r>
            <a:r>
              <a:rPr lang="en-US" sz="2000" dirty="0" err="1" smtClean="0">
                <a:solidFill>
                  <a:srgbClr val="000066"/>
                </a:solidFill>
                <a:latin typeface="+mj-lt"/>
              </a:rPr>
              <a:t>thời</a:t>
            </a:r>
            <a:r>
              <a:rPr lang="en-US" sz="2000" dirty="0" smtClean="0">
                <a:solidFill>
                  <a:srgbClr val="000066"/>
                </a:solidFill>
                <a:latin typeface="+mj-lt"/>
              </a:rPr>
              <a:t> </a:t>
            </a:r>
            <a:r>
              <a:rPr lang="en-US" sz="2000" dirty="0" err="1" smtClean="0">
                <a:solidFill>
                  <a:srgbClr val="000066"/>
                </a:solidFill>
                <a:latin typeface="+mj-lt"/>
              </a:rPr>
              <a:t>gian</a:t>
            </a:r>
            <a:r>
              <a:rPr lang="en-US" sz="2000" dirty="0" smtClean="0">
                <a:solidFill>
                  <a:srgbClr val="000066"/>
                </a:solidFill>
                <a:latin typeface="+mj-lt"/>
              </a:rPr>
              <a:t> </a:t>
            </a:r>
            <a:r>
              <a:rPr lang="en-US" sz="2000" dirty="0" err="1" smtClean="0">
                <a:solidFill>
                  <a:srgbClr val="000066"/>
                </a:solidFill>
                <a:latin typeface="+mj-lt"/>
              </a:rPr>
              <a:t>thụ</a:t>
            </a:r>
            <a:r>
              <a:rPr lang="en-US" sz="2000" dirty="0" smtClean="0">
                <a:solidFill>
                  <a:srgbClr val="000066"/>
                </a:solidFill>
                <a:latin typeface="+mj-lt"/>
              </a:rPr>
              <a:t> </a:t>
            </a:r>
            <a:r>
              <a:rPr lang="en-US" sz="2000" dirty="0" err="1" smtClean="0">
                <a:solidFill>
                  <a:srgbClr val="000066"/>
                </a:solidFill>
                <a:latin typeface="+mj-lt"/>
              </a:rPr>
              <a:t>lý</a:t>
            </a:r>
            <a:r>
              <a:rPr lang="en-US" sz="2000" dirty="0" smtClean="0">
                <a:solidFill>
                  <a:srgbClr val="000066"/>
                </a:solidFill>
                <a:latin typeface="+mj-lt"/>
              </a:rPr>
              <a:t> </a:t>
            </a:r>
            <a:r>
              <a:rPr lang="en-US" sz="2000" dirty="0" err="1" smtClean="0">
                <a:solidFill>
                  <a:srgbClr val="000066"/>
                </a:solidFill>
                <a:latin typeface="+mj-lt"/>
              </a:rPr>
              <a:t>theo</a:t>
            </a:r>
            <a:r>
              <a:rPr lang="en-US" sz="2000" dirty="0" smtClean="0">
                <a:solidFill>
                  <a:srgbClr val="000066"/>
                </a:solidFill>
                <a:latin typeface="+mj-lt"/>
              </a:rPr>
              <a:t> </a:t>
            </a:r>
            <a:r>
              <a:rPr lang="en-US" sz="2000" dirty="0" err="1" smtClean="0">
                <a:solidFill>
                  <a:srgbClr val="000066"/>
                </a:solidFill>
                <a:latin typeface="+mj-lt"/>
              </a:rPr>
              <a:t>quy</a:t>
            </a:r>
            <a:r>
              <a:rPr lang="en-US" sz="2000" dirty="0" smtClean="0">
                <a:solidFill>
                  <a:srgbClr val="000066"/>
                </a:solidFill>
                <a:latin typeface="+mj-lt"/>
              </a:rPr>
              <a:t> </a:t>
            </a:r>
            <a:r>
              <a:rPr lang="en-US" sz="2000" dirty="0" err="1" smtClean="0">
                <a:solidFill>
                  <a:srgbClr val="000066"/>
                </a:solidFill>
                <a:latin typeface="+mj-lt"/>
              </a:rPr>
              <a:t>trình</a:t>
            </a:r>
            <a:r>
              <a:rPr lang="en-US" sz="2000" dirty="0" smtClean="0">
                <a:solidFill>
                  <a:srgbClr val="000066"/>
                </a:solidFill>
                <a:latin typeface="+mj-lt"/>
              </a:rPr>
              <a:t> </a:t>
            </a:r>
            <a:r>
              <a:rPr lang="en-US" sz="2000" dirty="0" err="1" smtClean="0">
                <a:solidFill>
                  <a:srgbClr val="000066"/>
                </a:solidFill>
                <a:latin typeface="+mj-lt"/>
              </a:rPr>
              <a:t>đã</a:t>
            </a:r>
            <a:r>
              <a:rPr lang="en-US" sz="2000" dirty="0" smtClean="0">
                <a:solidFill>
                  <a:srgbClr val="000066"/>
                </a:solidFill>
                <a:latin typeface="+mj-lt"/>
              </a:rPr>
              <a:t> </a:t>
            </a:r>
            <a:r>
              <a:rPr lang="en-US" sz="2000" dirty="0" err="1" smtClean="0">
                <a:solidFill>
                  <a:srgbClr val="000066"/>
                </a:solidFill>
                <a:latin typeface="+mj-lt"/>
              </a:rPr>
              <a:t>công</a:t>
            </a:r>
            <a:r>
              <a:rPr lang="en-US" sz="2000" dirty="0" smtClean="0">
                <a:solidFill>
                  <a:srgbClr val="000066"/>
                </a:solidFill>
                <a:latin typeface="+mj-lt"/>
              </a:rPr>
              <a:t> </a:t>
            </a:r>
            <a:r>
              <a:rPr lang="en-US" sz="2000" dirty="0" err="1" smtClean="0">
                <a:solidFill>
                  <a:srgbClr val="000066"/>
                </a:solidFill>
                <a:latin typeface="+mj-lt"/>
              </a:rPr>
              <a:t>bố</a:t>
            </a:r>
            <a:r>
              <a:rPr lang="en-US" sz="2000" dirty="0" smtClean="0">
                <a:solidFill>
                  <a:srgbClr val="000066"/>
                </a:solidFill>
                <a:latin typeface="+mj-lt"/>
              </a:rPr>
              <a:t>, </a:t>
            </a:r>
            <a:r>
              <a:rPr lang="en-US" sz="2000" dirty="0" err="1" smtClean="0">
                <a:solidFill>
                  <a:srgbClr val="000066"/>
                </a:solidFill>
                <a:latin typeface="+mj-lt"/>
              </a:rPr>
              <a:t>trường</a:t>
            </a:r>
            <a:r>
              <a:rPr lang="en-US" sz="2000" dirty="0" smtClean="0">
                <a:solidFill>
                  <a:srgbClr val="000066"/>
                </a:solidFill>
                <a:latin typeface="+mj-lt"/>
              </a:rPr>
              <a:t> </a:t>
            </a:r>
            <a:r>
              <a:rPr lang="en-US" sz="2000" dirty="0" err="1" smtClean="0">
                <a:solidFill>
                  <a:srgbClr val="000066"/>
                </a:solidFill>
                <a:latin typeface="+mj-lt"/>
              </a:rPr>
              <a:t>hợp</a:t>
            </a:r>
            <a:r>
              <a:rPr lang="en-US" sz="2000" dirty="0" smtClean="0">
                <a:solidFill>
                  <a:srgbClr val="000066"/>
                </a:solidFill>
                <a:latin typeface="+mj-lt"/>
              </a:rPr>
              <a:t> </a:t>
            </a:r>
            <a:r>
              <a:rPr lang="en-US" sz="2000" dirty="0" err="1" smtClean="0">
                <a:solidFill>
                  <a:srgbClr val="000066"/>
                </a:solidFill>
                <a:latin typeface="+mj-lt"/>
              </a:rPr>
              <a:t>chậm</a:t>
            </a:r>
            <a:r>
              <a:rPr lang="en-US" sz="2000" dirty="0" smtClean="0">
                <a:solidFill>
                  <a:srgbClr val="000066"/>
                </a:solidFill>
                <a:latin typeface="+mj-lt"/>
              </a:rPr>
              <a:t> </a:t>
            </a:r>
            <a:r>
              <a:rPr lang="en-US" sz="2000" dirty="0" err="1" smtClean="0">
                <a:solidFill>
                  <a:srgbClr val="000066"/>
                </a:solidFill>
                <a:latin typeface="+mj-lt"/>
              </a:rPr>
              <a:t>tiến</a:t>
            </a:r>
            <a:r>
              <a:rPr lang="en-US" sz="2000" dirty="0" smtClean="0">
                <a:solidFill>
                  <a:srgbClr val="000066"/>
                </a:solidFill>
                <a:latin typeface="+mj-lt"/>
              </a:rPr>
              <a:t> </a:t>
            </a:r>
            <a:r>
              <a:rPr lang="en-US" sz="2000" dirty="0" err="1" smtClean="0">
                <a:solidFill>
                  <a:srgbClr val="000066"/>
                </a:solidFill>
                <a:latin typeface="+mj-lt"/>
              </a:rPr>
              <a:t>độ</a:t>
            </a:r>
            <a:r>
              <a:rPr lang="en-US" sz="2000" dirty="0" smtClean="0">
                <a:solidFill>
                  <a:srgbClr val="000066"/>
                </a:solidFill>
                <a:latin typeface="+mj-lt"/>
              </a:rPr>
              <a:t> </a:t>
            </a:r>
            <a:r>
              <a:rPr lang="en-US" sz="2000" dirty="0" err="1" smtClean="0">
                <a:solidFill>
                  <a:srgbClr val="000066"/>
                </a:solidFill>
                <a:latin typeface="+mj-lt"/>
              </a:rPr>
              <a:t>phải</a:t>
            </a:r>
            <a:r>
              <a:rPr lang="en-US" sz="2000" dirty="0" smtClean="0">
                <a:solidFill>
                  <a:srgbClr val="000066"/>
                </a:solidFill>
                <a:latin typeface="+mj-lt"/>
              </a:rPr>
              <a:t> </a:t>
            </a:r>
            <a:r>
              <a:rPr lang="en-US" sz="2000" dirty="0" err="1" smtClean="0">
                <a:solidFill>
                  <a:srgbClr val="000066"/>
                </a:solidFill>
                <a:latin typeface="+mj-lt"/>
              </a:rPr>
              <a:t>có</a:t>
            </a:r>
            <a:r>
              <a:rPr lang="en-US" sz="2000" dirty="0" smtClean="0">
                <a:solidFill>
                  <a:srgbClr val="000066"/>
                </a:solidFill>
                <a:latin typeface="+mj-lt"/>
              </a:rPr>
              <a:t> </a:t>
            </a:r>
            <a:r>
              <a:rPr lang="en-US" sz="2000" dirty="0" err="1" smtClean="0">
                <a:solidFill>
                  <a:srgbClr val="000066"/>
                </a:solidFill>
                <a:latin typeface="+mj-lt"/>
              </a:rPr>
              <a:t>cập</a:t>
            </a:r>
            <a:r>
              <a:rPr lang="en-US" sz="2000" dirty="0" smtClean="0">
                <a:solidFill>
                  <a:srgbClr val="000066"/>
                </a:solidFill>
                <a:latin typeface="+mj-lt"/>
              </a:rPr>
              <a:t> </a:t>
            </a:r>
            <a:r>
              <a:rPr lang="en-US" sz="2000" dirty="0" err="1" smtClean="0">
                <a:solidFill>
                  <a:srgbClr val="000066"/>
                </a:solidFill>
                <a:latin typeface="+mj-lt"/>
              </a:rPr>
              <a:t>nhật</a:t>
            </a:r>
            <a:r>
              <a:rPr lang="en-US" sz="2000" dirty="0" smtClean="0">
                <a:solidFill>
                  <a:srgbClr val="000066"/>
                </a:solidFill>
                <a:latin typeface="+mj-lt"/>
              </a:rPr>
              <a:t> </a:t>
            </a:r>
            <a:r>
              <a:rPr lang="en-US" sz="2000" dirty="0" err="1" smtClean="0">
                <a:solidFill>
                  <a:srgbClr val="000066"/>
                </a:solidFill>
                <a:latin typeface="+mj-lt"/>
              </a:rPr>
              <a:t>và</a:t>
            </a:r>
            <a:r>
              <a:rPr lang="en-US" sz="2000" dirty="0" smtClean="0">
                <a:solidFill>
                  <a:srgbClr val="000066"/>
                </a:solidFill>
                <a:latin typeface="+mj-lt"/>
              </a:rPr>
              <a:t> </a:t>
            </a:r>
            <a:r>
              <a:rPr lang="en-US" sz="2000" dirty="0" err="1" smtClean="0">
                <a:solidFill>
                  <a:srgbClr val="000066"/>
                </a:solidFill>
                <a:latin typeface="+mj-lt"/>
              </a:rPr>
              <a:t>giải</a:t>
            </a:r>
            <a:r>
              <a:rPr lang="en-US" sz="2000" dirty="0" smtClean="0">
                <a:solidFill>
                  <a:srgbClr val="000066"/>
                </a:solidFill>
                <a:latin typeface="+mj-lt"/>
              </a:rPr>
              <a:t> </a:t>
            </a:r>
            <a:r>
              <a:rPr lang="en-US" sz="2000" dirty="0" err="1" smtClean="0">
                <a:solidFill>
                  <a:srgbClr val="000066"/>
                </a:solidFill>
                <a:latin typeface="+mj-lt"/>
              </a:rPr>
              <a:t>trình</a:t>
            </a:r>
            <a:r>
              <a:rPr lang="en-US" sz="2000" dirty="0" smtClean="0">
                <a:solidFill>
                  <a:srgbClr val="000066"/>
                </a:solidFill>
                <a:latin typeface="+mj-lt"/>
              </a:rPr>
              <a:t>  </a:t>
            </a:r>
          </a:p>
          <a:p>
            <a:pPr algn="just">
              <a:spcBef>
                <a:spcPts val="300"/>
              </a:spcBef>
              <a:defRPr/>
            </a:pPr>
            <a:r>
              <a:rPr lang="en-US" sz="2000" b="1" dirty="0" err="1" smtClean="0">
                <a:solidFill>
                  <a:srgbClr val="000066"/>
                </a:solidFill>
                <a:latin typeface="+mj-lt"/>
              </a:rPr>
              <a:t>Ví</a:t>
            </a:r>
            <a:r>
              <a:rPr lang="en-US" sz="2000" b="1" dirty="0" smtClean="0">
                <a:solidFill>
                  <a:srgbClr val="000066"/>
                </a:solidFill>
                <a:latin typeface="+mj-lt"/>
              </a:rPr>
              <a:t> </a:t>
            </a:r>
            <a:r>
              <a:rPr lang="en-US" sz="2000" b="1" dirty="0" err="1" smtClean="0">
                <a:solidFill>
                  <a:srgbClr val="000066"/>
                </a:solidFill>
                <a:latin typeface="+mj-lt"/>
              </a:rPr>
              <a:t>dụ</a:t>
            </a:r>
            <a:r>
              <a:rPr lang="en-US" sz="2000" dirty="0" smtClean="0">
                <a:solidFill>
                  <a:srgbClr val="000066"/>
                </a:solidFill>
                <a:latin typeface="+mj-lt"/>
              </a:rPr>
              <a:t>: </a:t>
            </a:r>
            <a:r>
              <a:rPr lang="en-US" sz="2000" dirty="0" err="1" smtClean="0">
                <a:solidFill>
                  <a:srgbClr val="000066"/>
                </a:solidFill>
                <a:latin typeface="+mj-lt"/>
              </a:rPr>
              <a:t>Cấp</a:t>
            </a:r>
            <a:r>
              <a:rPr lang="en-US" sz="2000" dirty="0" smtClean="0">
                <a:solidFill>
                  <a:srgbClr val="000066"/>
                </a:solidFill>
                <a:latin typeface="+mj-lt"/>
              </a:rPr>
              <a:t> </a:t>
            </a:r>
            <a:r>
              <a:rPr lang="en-US" sz="2000" dirty="0" err="1" smtClean="0">
                <a:solidFill>
                  <a:srgbClr val="000066"/>
                </a:solidFill>
                <a:latin typeface="+mj-lt"/>
              </a:rPr>
              <a:t>chứng</a:t>
            </a:r>
            <a:r>
              <a:rPr lang="en-US" sz="2000" dirty="0" smtClean="0">
                <a:solidFill>
                  <a:srgbClr val="000066"/>
                </a:solidFill>
                <a:latin typeface="+mj-lt"/>
              </a:rPr>
              <a:t> </a:t>
            </a:r>
            <a:r>
              <a:rPr lang="en-US" sz="2000" dirty="0" err="1" smtClean="0">
                <a:solidFill>
                  <a:srgbClr val="000066"/>
                </a:solidFill>
                <a:latin typeface="+mj-lt"/>
              </a:rPr>
              <a:t>chỉ</a:t>
            </a:r>
            <a:r>
              <a:rPr lang="en-US" sz="2000" dirty="0" smtClean="0">
                <a:solidFill>
                  <a:srgbClr val="000066"/>
                </a:solidFill>
                <a:latin typeface="+mj-lt"/>
              </a:rPr>
              <a:t> </a:t>
            </a:r>
            <a:r>
              <a:rPr lang="en-US" sz="2000" dirty="0" err="1" smtClean="0">
                <a:solidFill>
                  <a:srgbClr val="000066"/>
                </a:solidFill>
                <a:latin typeface="+mj-lt"/>
              </a:rPr>
              <a:t>quy</a:t>
            </a:r>
            <a:r>
              <a:rPr lang="en-US" sz="2000" dirty="0" smtClean="0">
                <a:solidFill>
                  <a:srgbClr val="000066"/>
                </a:solidFill>
                <a:latin typeface="+mj-lt"/>
              </a:rPr>
              <a:t> </a:t>
            </a:r>
            <a:r>
              <a:rPr lang="en-US" sz="2000" dirty="0" err="1" smtClean="0">
                <a:solidFill>
                  <a:srgbClr val="000066"/>
                </a:solidFill>
                <a:latin typeface="+mj-lt"/>
              </a:rPr>
              <a:t>hoạch</a:t>
            </a:r>
            <a:r>
              <a:rPr lang="en-US" sz="2000" dirty="0" smtClean="0">
                <a:solidFill>
                  <a:srgbClr val="000066"/>
                </a:solidFill>
                <a:latin typeface="+mj-lt"/>
              </a:rPr>
              <a:t>:</a:t>
            </a:r>
          </a:p>
          <a:p>
            <a:pPr algn="just">
              <a:spcBef>
                <a:spcPts val="300"/>
              </a:spcBef>
              <a:defRPr/>
            </a:pPr>
            <a:r>
              <a:rPr lang="en-US" sz="2000" dirty="0" smtClean="0">
                <a:solidFill>
                  <a:srgbClr val="000066"/>
                </a:solidFill>
                <a:latin typeface="+mj-lt"/>
              </a:rPr>
              <a:t>- </a:t>
            </a:r>
            <a:r>
              <a:rPr lang="en-US" sz="2000" dirty="0" err="1" smtClean="0">
                <a:solidFill>
                  <a:srgbClr val="000066"/>
                </a:solidFill>
                <a:latin typeface="+mj-lt"/>
              </a:rPr>
              <a:t>Thời</a:t>
            </a:r>
            <a:r>
              <a:rPr lang="en-US" sz="2000" dirty="0" smtClean="0">
                <a:solidFill>
                  <a:srgbClr val="000066"/>
                </a:solidFill>
                <a:latin typeface="+mj-lt"/>
              </a:rPr>
              <a:t> </a:t>
            </a:r>
            <a:r>
              <a:rPr lang="en-US" sz="2000" dirty="0" err="1" smtClean="0">
                <a:solidFill>
                  <a:srgbClr val="000066"/>
                </a:solidFill>
                <a:latin typeface="+mj-lt"/>
              </a:rPr>
              <a:t>hạn</a:t>
            </a:r>
            <a:r>
              <a:rPr lang="en-US" sz="2000" dirty="0" smtClean="0">
                <a:solidFill>
                  <a:srgbClr val="000066"/>
                </a:solidFill>
                <a:latin typeface="+mj-lt"/>
              </a:rPr>
              <a:t> </a:t>
            </a:r>
            <a:r>
              <a:rPr lang="en-US" sz="2000" dirty="0" err="1" smtClean="0">
                <a:solidFill>
                  <a:srgbClr val="000066"/>
                </a:solidFill>
                <a:latin typeface="+mj-lt"/>
              </a:rPr>
              <a:t>tối</a:t>
            </a:r>
            <a:r>
              <a:rPr lang="en-US" sz="2000" dirty="0" smtClean="0">
                <a:solidFill>
                  <a:srgbClr val="000066"/>
                </a:solidFill>
                <a:latin typeface="+mj-lt"/>
              </a:rPr>
              <a:t> </a:t>
            </a:r>
            <a:r>
              <a:rPr lang="en-US" sz="2000" dirty="0" err="1" smtClean="0">
                <a:solidFill>
                  <a:srgbClr val="000066"/>
                </a:solidFill>
                <a:latin typeface="+mj-lt"/>
              </a:rPr>
              <a:t>đa</a:t>
            </a:r>
            <a:r>
              <a:rPr lang="en-US" sz="2000" dirty="0" smtClean="0">
                <a:solidFill>
                  <a:srgbClr val="000066"/>
                </a:solidFill>
                <a:latin typeface="+mj-lt"/>
              </a:rPr>
              <a:t> 20 </a:t>
            </a:r>
            <a:r>
              <a:rPr lang="en-US" sz="2000" dirty="0" err="1" smtClean="0">
                <a:solidFill>
                  <a:srgbClr val="000066"/>
                </a:solidFill>
                <a:latin typeface="+mj-lt"/>
              </a:rPr>
              <a:t>ngày</a:t>
            </a:r>
            <a:r>
              <a:rPr lang="en-US" sz="2000" dirty="0" smtClean="0">
                <a:solidFill>
                  <a:srgbClr val="000066"/>
                </a:solidFill>
                <a:latin typeface="+mj-lt"/>
              </a:rPr>
              <a:t> </a:t>
            </a:r>
            <a:r>
              <a:rPr lang="en-US" sz="2000" dirty="0" err="1" smtClean="0">
                <a:solidFill>
                  <a:srgbClr val="000066"/>
                </a:solidFill>
                <a:latin typeface="+mj-lt"/>
              </a:rPr>
              <a:t>kể</a:t>
            </a:r>
            <a:r>
              <a:rPr lang="en-US" sz="2000" dirty="0" smtClean="0">
                <a:solidFill>
                  <a:srgbClr val="000066"/>
                </a:solidFill>
                <a:latin typeface="+mj-lt"/>
              </a:rPr>
              <a:t> </a:t>
            </a:r>
            <a:r>
              <a:rPr lang="en-US" sz="2000" dirty="0" err="1" smtClean="0">
                <a:solidFill>
                  <a:srgbClr val="000066"/>
                </a:solidFill>
                <a:latin typeface="+mj-lt"/>
              </a:rPr>
              <a:t>từ</a:t>
            </a:r>
            <a:r>
              <a:rPr lang="en-US" sz="2000" dirty="0" smtClean="0">
                <a:solidFill>
                  <a:srgbClr val="000066"/>
                </a:solidFill>
                <a:latin typeface="+mj-lt"/>
              </a:rPr>
              <a:t> </a:t>
            </a:r>
            <a:r>
              <a:rPr lang="en-US" sz="2000" dirty="0" err="1" smtClean="0">
                <a:solidFill>
                  <a:srgbClr val="000066"/>
                </a:solidFill>
                <a:latin typeface="+mj-lt"/>
              </a:rPr>
              <a:t>ngày</a:t>
            </a:r>
            <a:r>
              <a:rPr lang="en-US" sz="2000" dirty="0" smtClean="0">
                <a:solidFill>
                  <a:srgbClr val="000066"/>
                </a:solidFill>
                <a:latin typeface="+mj-lt"/>
              </a:rPr>
              <a:t> </a:t>
            </a:r>
            <a:r>
              <a:rPr lang="en-US" sz="2000" dirty="0" err="1" smtClean="0">
                <a:solidFill>
                  <a:srgbClr val="000066"/>
                </a:solidFill>
                <a:latin typeface="+mj-lt"/>
              </a:rPr>
              <a:t>nhận</a:t>
            </a:r>
            <a:r>
              <a:rPr lang="en-US" sz="2000" dirty="0" smtClean="0">
                <a:solidFill>
                  <a:srgbClr val="000066"/>
                </a:solidFill>
                <a:latin typeface="+mj-lt"/>
              </a:rPr>
              <a:t> </a:t>
            </a:r>
            <a:r>
              <a:rPr lang="en-US" sz="2000" dirty="0" err="1" smtClean="0">
                <a:solidFill>
                  <a:srgbClr val="000066"/>
                </a:solidFill>
                <a:latin typeface="+mj-lt"/>
              </a:rPr>
              <a:t>đủ</a:t>
            </a:r>
            <a:r>
              <a:rPr lang="en-US" sz="2000" dirty="0" smtClean="0">
                <a:solidFill>
                  <a:srgbClr val="000066"/>
                </a:solidFill>
                <a:latin typeface="+mj-lt"/>
              </a:rPr>
              <a:t> </a:t>
            </a:r>
            <a:r>
              <a:rPr lang="en-US" sz="2000" dirty="0" err="1" smtClean="0">
                <a:solidFill>
                  <a:srgbClr val="000066"/>
                </a:solidFill>
                <a:latin typeface="+mj-lt"/>
              </a:rPr>
              <a:t>hồ</a:t>
            </a:r>
            <a:r>
              <a:rPr lang="en-US" sz="2000" dirty="0" smtClean="0">
                <a:solidFill>
                  <a:srgbClr val="000066"/>
                </a:solidFill>
                <a:latin typeface="+mj-lt"/>
              </a:rPr>
              <a:t> </a:t>
            </a:r>
            <a:r>
              <a:rPr lang="en-US" sz="2000" dirty="0" err="1" smtClean="0">
                <a:solidFill>
                  <a:srgbClr val="000066"/>
                </a:solidFill>
                <a:latin typeface="+mj-lt"/>
              </a:rPr>
              <a:t>sơ</a:t>
            </a:r>
            <a:r>
              <a:rPr lang="en-US" sz="2000" dirty="0" smtClean="0">
                <a:solidFill>
                  <a:srgbClr val="000066"/>
                </a:solidFill>
                <a:latin typeface="+mj-lt"/>
              </a:rPr>
              <a:t> </a:t>
            </a:r>
            <a:r>
              <a:rPr lang="en-US" sz="2000" dirty="0" err="1" smtClean="0">
                <a:solidFill>
                  <a:srgbClr val="000066"/>
                </a:solidFill>
                <a:latin typeface="+mj-lt"/>
              </a:rPr>
              <a:t>theo</a:t>
            </a:r>
            <a:r>
              <a:rPr lang="en-US" sz="2000" dirty="0" smtClean="0">
                <a:solidFill>
                  <a:srgbClr val="000066"/>
                </a:solidFill>
                <a:latin typeface="+mj-lt"/>
              </a:rPr>
              <a:t> </a:t>
            </a:r>
            <a:r>
              <a:rPr lang="en-US" sz="2000" dirty="0" err="1" smtClean="0">
                <a:solidFill>
                  <a:srgbClr val="000066"/>
                </a:solidFill>
                <a:latin typeface="+mj-lt"/>
              </a:rPr>
              <a:t>quy</a:t>
            </a:r>
            <a:r>
              <a:rPr lang="en-US" sz="2000" dirty="0" smtClean="0">
                <a:solidFill>
                  <a:srgbClr val="000066"/>
                </a:solidFill>
                <a:latin typeface="+mj-lt"/>
              </a:rPr>
              <a:t> </a:t>
            </a:r>
            <a:r>
              <a:rPr lang="en-US" sz="2000" dirty="0" err="1" smtClean="0">
                <a:solidFill>
                  <a:srgbClr val="000066"/>
                </a:solidFill>
                <a:latin typeface="+mj-lt"/>
              </a:rPr>
              <a:t>định</a:t>
            </a:r>
            <a:r>
              <a:rPr lang="en-US" sz="2000" dirty="0" smtClean="0">
                <a:solidFill>
                  <a:srgbClr val="000066"/>
                </a:solidFill>
                <a:latin typeface="+mj-lt"/>
              </a:rPr>
              <a:t> </a:t>
            </a:r>
          </a:p>
          <a:p>
            <a:pPr algn="just">
              <a:spcBef>
                <a:spcPts val="300"/>
              </a:spcBef>
              <a:defRPr/>
            </a:pPr>
            <a:r>
              <a:rPr lang="en-US" sz="2000" i="1" dirty="0" err="1" smtClean="0">
                <a:solidFill>
                  <a:srgbClr val="000066"/>
                </a:solidFill>
                <a:latin typeface="+mj-lt"/>
              </a:rPr>
              <a:t>Trong</a:t>
            </a:r>
            <a:r>
              <a:rPr lang="en-US" sz="2000" i="1" dirty="0" smtClean="0">
                <a:solidFill>
                  <a:srgbClr val="000066"/>
                </a:solidFill>
                <a:latin typeface="+mj-lt"/>
              </a:rPr>
              <a:t> </a:t>
            </a:r>
            <a:r>
              <a:rPr lang="en-US" sz="2000" i="1" dirty="0" err="1" smtClean="0">
                <a:solidFill>
                  <a:srgbClr val="000066"/>
                </a:solidFill>
                <a:latin typeface="+mj-lt"/>
              </a:rPr>
              <a:t>đó</a:t>
            </a:r>
            <a:r>
              <a:rPr lang="en-US" sz="2000" i="1" dirty="0" smtClean="0">
                <a:solidFill>
                  <a:srgbClr val="000066"/>
                </a:solidFill>
                <a:latin typeface="+mj-lt"/>
              </a:rPr>
              <a:t>:</a:t>
            </a:r>
          </a:p>
          <a:p>
            <a:pPr indent="463550" algn="just">
              <a:spcBef>
                <a:spcPts val="300"/>
              </a:spcBef>
              <a:defRPr/>
            </a:pPr>
            <a:r>
              <a:rPr lang="en-US" sz="2000" i="1" dirty="0" err="1" smtClean="0">
                <a:solidFill>
                  <a:srgbClr val="000066"/>
                </a:solidFill>
                <a:latin typeface="+mj-lt"/>
              </a:rPr>
              <a:t>Phiếu</a:t>
            </a:r>
            <a:r>
              <a:rPr lang="en-US" sz="2000" i="1" dirty="0" smtClean="0">
                <a:solidFill>
                  <a:srgbClr val="000066"/>
                </a:solidFill>
                <a:latin typeface="+mj-lt"/>
              </a:rPr>
              <a:t> </a:t>
            </a:r>
            <a:r>
              <a:rPr lang="en-US" sz="2000" i="1" dirty="0" err="1" smtClean="0">
                <a:solidFill>
                  <a:srgbClr val="000066"/>
                </a:solidFill>
                <a:latin typeface="+mj-lt"/>
              </a:rPr>
              <a:t>tiếp</a:t>
            </a:r>
            <a:r>
              <a:rPr lang="en-US" sz="2000" i="1" dirty="0" smtClean="0">
                <a:solidFill>
                  <a:srgbClr val="000066"/>
                </a:solidFill>
                <a:latin typeface="+mj-lt"/>
              </a:rPr>
              <a:t> </a:t>
            </a:r>
            <a:r>
              <a:rPr lang="en-US" sz="2000" i="1" dirty="0" err="1" smtClean="0">
                <a:solidFill>
                  <a:srgbClr val="000066"/>
                </a:solidFill>
                <a:latin typeface="+mj-lt"/>
              </a:rPr>
              <a:t>nhận</a:t>
            </a:r>
            <a:r>
              <a:rPr lang="en-US" sz="2000" i="1" dirty="0" smtClean="0">
                <a:solidFill>
                  <a:srgbClr val="000066"/>
                </a:solidFill>
                <a:latin typeface="+mj-lt"/>
              </a:rPr>
              <a:t> </a:t>
            </a:r>
            <a:r>
              <a:rPr lang="en-US" sz="2000" i="1" dirty="0" err="1" smtClean="0">
                <a:solidFill>
                  <a:srgbClr val="000066"/>
                </a:solidFill>
                <a:latin typeface="+mj-lt"/>
              </a:rPr>
              <a:t>hồ</a:t>
            </a:r>
            <a:r>
              <a:rPr lang="en-US" sz="2000" i="1" dirty="0" smtClean="0">
                <a:solidFill>
                  <a:srgbClr val="000066"/>
                </a:solidFill>
                <a:latin typeface="+mj-lt"/>
              </a:rPr>
              <a:t> </a:t>
            </a:r>
            <a:r>
              <a:rPr lang="en-US" sz="2000" i="1" dirty="0" err="1" smtClean="0">
                <a:solidFill>
                  <a:srgbClr val="000066"/>
                </a:solidFill>
                <a:latin typeface="+mj-lt"/>
              </a:rPr>
              <a:t>sơ</a:t>
            </a:r>
            <a:r>
              <a:rPr lang="en-US" sz="2000" i="1" dirty="0" smtClean="0">
                <a:solidFill>
                  <a:srgbClr val="000066"/>
                </a:solidFill>
                <a:latin typeface="+mj-lt"/>
              </a:rPr>
              <a:t> </a:t>
            </a:r>
            <a:r>
              <a:rPr lang="en-US" sz="2000" i="1" dirty="0" err="1" smtClean="0">
                <a:solidFill>
                  <a:srgbClr val="000066"/>
                </a:solidFill>
                <a:latin typeface="+mj-lt"/>
              </a:rPr>
              <a:t>ghi</a:t>
            </a:r>
            <a:r>
              <a:rPr lang="en-US" sz="2000" i="1" dirty="0" smtClean="0">
                <a:solidFill>
                  <a:srgbClr val="000066"/>
                </a:solidFill>
                <a:latin typeface="+mj-lt"/>
              </a:rPr>
              <a:t> </a:t>
            </a:r>
            <a:r>
              <a:rPr lang="en-US" sz="2000" i="1" dirty="0" err="1" smtClean="0">
                <a:solidFill>
                  <a:srgbClr val="000066"/>
                </a:solidFill>
                <a:latin typeface="+mj-lt"/>
              </a:rPr>
              <a:t>ngày</a:t>
            </a:r>
            <a:r>
              <a:rPr lang="en-US" sz="2000" i="1" dirty="0" smtClean="0">
                <a:solidFill>
                  <a:srgbClr val="000066"/>
                </a:solidFill>
                <a:latin typeface="+mj-lt"/>
              </a:rPr>
              <a:t> </a:t>
            </a:r>
            <a:r>
              <a:rPr lang="en-US" sz="2000" i="1" dirty="0" err="1" smtClean="0">
                <a:solidFill>
                  <a:srgbClr val="000066"/>
                </a:solidFill>
                <a:latin typeface="+mj-lt"/>
              </a:rPr>
              <a:t>nhận</a:t>
            </a:r>
            <a:r>
              <a:rPr lang="en-US" sz="2000" i="1" dirty="0" smtClean="0">
                <a:solidFill>
                  <a:srgbClr val="000066"/>
                </a:solidFill>
                <a:latin typeface="+mj-lt"/>
              </a:rPr>
              <a:t> </a:t>
            </a:r>
            <a:r>
              <a:rPr lang="en-US" sz="2000" i="1" dirty="0" err="1" smtClean="0">
                <a:solidFill>
                  <a:srgbClr val="000066"/>
                </a:solidFill>
                <a:latin typeface="+mj-lt"/>
              </a:rPr>
              <a:t>là</a:t>
            </a:r>
            <a:r>
              <a:rPr lang="en-US" sz="2000" i="1" dirty="0" smtClean="0">
                <a:solidFill>
                  <a:srgbClr val="000066"/>
                </a:solidFill>
                <a:latin typeface="+mj-lt"/>
              </a:rPr>
              <a:t> (01/08/2014)</a:t>
            </a:r>
          </a:p>
          <a:p>
            <a:pPr indent="463550" algn="just">
              <a:spcBef>
                <a:spcPts val="300"/>
              </a:spcBef>
              <a:defRPr/>
            </a:pPr>
            <a:r>
              <a:rPr lang="en-US" sz="2000" i="1" dirty="0" err="1" smtClean="0">
                <a:solidFill>
                  <a:srgbClr val="000066"/>
                </a:solidFill>
                <a:latin typeface="+mj-lt"/>
              </a:rPr>
              <a:t>Chứng</a:t>
            </a:r>
            <a:r>
              <a:rPr lang="en-US" sz="2000" i="1" dirty="0" smtClean="0">
                <a:solidFill>
                  <a:srgbClr val="000066"/>
                </a:solidFill>
                <a:latin typeface="+mj-lt"/>
              </a:rPr>
              <a:t> </a:t>
            </a:r>
            <a:r>
              <a:rPr lang="en-US" sz="2000" i="1" dirty="0" err="1" smtClean="0">
                <a:solidFill>
                  <a:srgbClr val="000066"/>
                </a:solidFill>
                <a:latin typeface="+mj-lt"/>
              </a:rPr>
              <a:t>chỉ</a:t>
            </a:r>
            <a:r>
              <a:rPr lang="en-US" sz="2000" i="1" dirty="0" smtClean="0">
                <a:solidFill>
                  <a:srgbClr val="000066"/>
                </a:solidFill>
                <a:latin typeface="+mj-lt"/>
              </a:rPr>
              <a:t> </a:t>
            </a:r>
            <a:r>
              <a:rPr lang="en-US" sz="2000" i="1" dirty="0" err="1" smtClean="0">
                <a:solidFill>
                  <a:srgbClr val="000066"/>
                </a:solidFill>
                <a:latin typeface="+mj-lt"/>
              </a:rPr>
              <a:t>ghi</a:t>
            </a:r>
            <a:r>
              <a:rPr lang="en-US" sz="2000" i="1" dirty="0" smtClean="0">
                <a:solidFill>
                  <a:srgbClr val="000066"/>
                </a:solidFill>
                <a:latin typeface="+mj-lt"/>
              </a:rPr>
              <a:t> </a:t>
            </a:r>
            <a:r>
              <a:rPr lang="en-US" sz="2000" i="1" dirty="0" err="1" smtClean="0">
                <a:solidFill>
                  <a:srgbClr val="000066"/>
                </a:solidFill>
                <a:latin typeface="+mj-lt"/>
              </a:rPr>
              <a:t>là</a:t>
            </a:r>
            <a:r>
              <a:rPr lang="en-US" sz="2000" i="1" dirty="0" smtClean="0">
                <a:solidFill>
                  <a:srgbClr val="000066"/>
                </a:solidFill>
                <a:latin typeface="+mj-lt"/>
              </a:rPr>
              <a:t> (10/09/2014)</a:t>
            </a:r>
          </a:p>
          <a:p>
            <a:pPr indent="463550" algn="just">
              <a:spcBef>
                <a:spcPts val="300"/>
              </a:spcBef>
              <a:defRPr/>
            </a:pPr>
            <a:r>
              <a:rPr lang="en-US" sz="2000" i="1" dirty="0" err="1" smtClean="0">
                <a:solidFill>
                  <a:srgbClr val="000066"/>
                </a:solidFill>
                <a:latin typeface="+mj-lt"/>
              </a:rPr>
              <a:t>Sổ</a:t>
            </a:r>
            <a:r>
              <a:rPr lang="en-US" sz="2000" i="1" dirty="0" smtClean="0">
                <a:solidFill>
                  <a:srgbClr val="000066"/>
                </a:solidFill>
                <a:latin typeface="+mj-lt"/>
              </a:rPr>
              <a:t> </a:t>
            </a:r>
            <a:r>
              <a:rPr lang="en-US" sz="2000" i="1" dirty="0" err="1" smtClean="0">
                <a:solidFill>
                  <a:srgbClr val="000066"/>
                </a:solidFill>
                <a:latin typeface="+mj-lt"/>
              </a:rPr>
              <a:t>theo</a:t>
            </a:r>
            <a:r>
              <a:rPr lang="en-US" sz="2000" i="1" dirty="0" smtClean="0">
                <a:solidFill>
                  <a:srgbClr val="000066"/>
                </a:solidFill>
                <a:latin typeface="+mj-lt"/>
              </a:rPr>
              <a:t> </a:t>
            </a:r>
            <a:r>
              <a:rPr lang="en-US" sz="2000" i="1" dirty="0" err="1" smtClean="0">
                <a:solidFill>
                  <a:srgbClr val="000066"/>
                </a:solidFill>
                <a:latin typeface="+mj-lt"/>
              </a:rPr>
              <a:t>dõi</a:t>
            </a:r>
            <a:r>
              <a:rPr lang="en-US" sz="2000" i="1" dirty="0" smtClean="0">
                <a:solidFill>
                  <a:srgbClr val="000066"/>
                </a:solidFill>
                <a:latin typeface="+mj-lt"/>
              </a:rPr>
              <a:t> </a:t>
            </a:r>
            <a:r>
              <a:rPr lang="en-US" sz="2000" i="1" dirty="0" err="1" smtClean="0">
                <a:solidFill>
                  <a:srgbClr val="000066"/>
                </a:solidFill>
                <a:latin typeface="+mj-lt"/>
              </a:rPr>
              <a:t>trả</a:t>
            </a:r>
            <a:r>
              <a:rPr lang="en-US" sz="2000" i="1" dirty="0" smtClean="0">
                <a:solidFill>
                  <a:srgbClr val="000066"/>
                </a:solidFill>
                <a:latin typeface="+mj-lt"/>
              </a:rPr>
              <a:t> </a:t>
            </a:r>
            <a:r>
              <a:rPr lang="en-US" sz="2000" i="1" dirty="0" err="1" smtClean="0">
                <a:solidFill>
                  <a:srgbClr val="000066"/>
                </a:solidFill>
                <a:latin typeface="+mj-lt"/>
              </a:rPr>
              <a:t>hồ</a:t>
            </a:r>
            <a:r>
              <a:rPr lang="en-US" sz="2000" i="1" dirty="0" smtClean="0">
                <a:solidFill>
                  <a:srgbClr val="000066"/>
                </a:solidFill>
                <a:latin typeface="+mj-lt"/>
              </a:rPr>
              <a:t> </a:t>
            </a:r>
            <a:r>
              <a:rPr lang="en-US" sz="2000" i="1" dirty="0" err="1" smtClean="0">
                <a:solidFill>
                  <a:srgbClr val="000066"/>
                </a:solidFill>
                <a:latin typeface="+mj-lt"/>
              </a:rPr>
              <a:t>sơ</a:t>
            </a:r>
            <a:r>
              <a:rPr lang="en-US" sz="2000" i="1" dirty="0" smtClean="0">
                <a:solidFill>
                  <a:srgbClr val="000066"/>
                </a:solidFill>
                <a:latin typeface="+mj-lt"/>
              </a:rPr>
              <a:t> </a:t>
            </a:r>
            <a:r>
              <a:rPr lang="en-US" sz="2000" i="1" dirty="0" err="1" smtClean="0">
                <a:solidFill>
                  <a:srgbClr val="000066"/>
                </a:solidFill>
                <a:latin typeface="+mj-lt"/>
              </a:rPr>
              <a:t>ghi</a:t>
            </a:r>
            <a:r>
              <a:rPr lang="en-US" sz="2000" i="1" dirty="0" smtClean="0">
                <a:solidFill>
                  <a:srgbClr val="000066"/>
                </a:solidFill>
                <a:latin typeface="+mj-lt"/>
              </a:rPr>
              <a:t> </a:t>
            </a:r>
            <a:r>
              <a:rPr lang="en-US" sz="2000" i="1" dirty="0" err="1" smtClean="0">
                <a:solidFill>
                  <a:srgbClr val="000066"/>
                </a:solidFill>
                <a:latin typeface="+mj-lt"/>
              </a:rPr>
              <a:t>là</a:t>
            </a:r>
            <a:r>
              <a:rPr lang="en-US" sz="2000" i="1" dirty="0" smtClean="0">
                <a:solidFill>
                  <a:srgbClr val="000066"/>
                </a:solidFill>
                <a:latin typeface="+mj-lt"/>
              </a:rPr>
              <a:t> (11/09/2014)</a:t>
            </a:r>
            <a:endParaRPr lang="en-US" sz="2000" i="1" dirty="0">
              <a:solidFill>
                <a:srgbClr val="000066"/>
              </a:solidFill>
              <a:latin typeface="+mj-lt"/>
            </a:endParaRPr>
          </a:p>
          <a:p>
            <a:pPr algn="just">
              <a:spcBef>
                <a:spcPts val="300"/>
              </a:spcBef>
              <a:defRPr/>
            </a:pPr>
            <a:r>
              <a:rPr lang="en-US" sz="2000" i="1" dirty="0" err="1" smtClean="0">
                <a:solidFill>
                  <a:srgbClr val="000066"/>
                </a:solidFill>
                <a:latin typeface="+mj-lt"/>
              </a:rPr>
              <a:t>Như</a:t>
            </a:r>
            <a:r>
              <a:rPr lang="en-US" sz="2000" i="1" dirty="0" smtClean="0">
                <a:solidFill>
                  <a:srgbClr val="000066"/>
                </a:solidFill>
                <a:latin typeface="+mj-lt"/>
              </a:rPr>
              <a:t> </a:t>
            </a:r>
            <a:r>
              <a:rPr lang="en-US" sz="2000" i="1" dirty="0" err="1" smtClean="0">
                <a:solidFill>
                  <a:srgbClr val="000066"/>
                </a:solidFill>
                <a:latin typeface="+mj-lt"/>
              </a:rPr>
              <a:t>vậy</a:t>
            </a:r>
            <a:r>
              <a:rPr lang="en-US" sz="2000" i="1" dirty="0" smtClean="0">
                <a:solidFill>
                  <a:srgbClr val="000066"/>
                </a:solidFill>
                <a:latin typeface="+mj-lt"/>
              </a:rPr>
              <a:t>, </a:t>
            </a:r>
            <a:r>
              <a:rPr lang="en-US" sz="2000" i="1" dirty="0" err="1" smtClean="0">
                <a:solidFill>
                  <a:srgbClr val="000066"/>
                </a:solidFill>
                <a:latin typeface="+mj-lt"/>
              </a:rPr>
              <a:t>vượt</a:t>
            </a:r>
            <a:r>
              <a:rPr lang="en-US" sz="2000" i="1" dirty="0" smtClean="0">
                <a:solidFill>
                  <a:srgbClr val="000066"/>
                </a:solidFill>
                <a:latin typeface="+mj-lt"/>
              </a:rPr>
              <a:t> </a:t>
            </a:r>
            <a:r>
              <a:rPr lang="en-US" sz="2000" i="1" dirty="0" err="1" smtClean="0">
                <a:solidFill>
                  <a:srgbClr val="000066"/>
                </a:solidFill>
                <a:latin typeface="+mj-lt"/>
              </a:rPr>
              <a:t>thời</a:t>
            </a:r>
            <a:r>
              <a:rPr lang="en-US" sz="2000" i="1" dirty="0" smtClean="0">
                <a:solidFill>
                  <a:srgbClr val="000066"/>
                </a:solidFill>
                <a:latin typeface="+mj-lt"/>
              </a:rPr>
              <a:t> </a:t>
            </a:r>
            <a:r>
              <a:rPr lang="en-US" sz="2000" i="1" dirty="0" err="1" smtClean="0">
                <a:solidFill>
                  <a:srgbClr val="000066"/>
                </a:solidFill>
                <a:latin typeface="+mj-lt"/>
              </a:rPr>
              <a:t>gian</a:t>
            </a:r>
            <a:r>
              <a:rPr lang="en-US" sz="2000" i="1" dirty="0" smtClean="0">
                <a:solidFill>
                  <a:srgbClr val="000066"/>
                </a:solidFill>
                <a:latin typeface="+mj-lt"/>
              </a:rPr>
              <a:t> so </a:t>
            </a:r>
            <a:r>
              <a:rPr lang="en-US" sz="2000" i="1" dirty="0" err="1" smtClean="0">
                <a:solidFill>
                  <a:srgbClr val="000066"/>
                </a:solidFill>
                <a:latin typeface="+mj-lt"/>
              </a:rPr>
              <a:t>với</a:t>
            </a:r>
            <a:r>
              <a:rPr lang="en-US" sz="2000" i="1" dirty="0" smtClean="0">
                <a:solidFill>
                  <a:srgbClr val="000066"/>
                </a:solidFill>
                <a:latin typeface="+mj-lt"/>
              </a:rPr>
              <a:t> </a:t>
            </a:r>
            <a:r>
              <a:rPr lang="en-US" sz="2000" i="1" dirty="0" err="1" smtClean="0">
                <a:solidFill>
                  <a:srgbClr val="000066"/>
                </a:solidFill>
                <a:latin typeface="+mj-lt"/>
              </a:rPr>
              <a:t>quy</a:t>
            </a:r>
            <a:r>
              <a:rPr lang="en-US" sz="2000" i="1" dirty="0" smtClean="0">
                <a:solidFill>
                  <a:srgbClr val="000066"/>
                </a:solidFill>
                <a:latin typeface="+mj-lt"/>
              </a:rPr>
              <a:t> </a:t>
            </a:r>
            <a:r>
              <a:rPr lang="en-US" sz="2000" i="1" dirty="0" err="1" smtClean="0">
                <a:solidFill>
                  <a:srgbClr val="000066"/>
                </a:solidFill>
                <a:latin typeface="+mj-lt"/>
              </a:rPr>
              <a:t>định</a:t>
            </a:r>
            <a:r>
              <a:rPr lang="en-US" sz="2000" i="1" dirty="0" smtClean="0">
                <a:solidFill>
                  <a:srgbClr val="000066"/>
                </a:solidFill>
                <a:latin typeface="+mj-lt"/>
              </a:rPr>
              <a:t> (</a:t>
            </a:r>
            <a:r>
              <a:rPr lang="en-US" sz="2000" i="1" dirty="0" err="1" smtClean="0">
                <a:solidFill>
                  <a:srgbClr val="000066"/>
                </a:solidFill>
                <a:latin typeface="+mj-lt"/>
              </a:rPr>
              <a:t>tính</a:t>
            </a:r>
            <a:r>
              <a:rPr lang="en-US" sz="2000" i="1" dirty="0" smtClean="0">
                <a:solidFill>
                  <a:srgbClr val="000066"/>
                </a:solidFill>
                <a:latin typeface="+mj-lt"/>
              </a:rPr>
              <a:t> </a:t>
            </a:r>
            <a:r>
              <a:rPr lang="en-US" sz="2000" i="1" dirty="0" err="1" smtClean="0">
                <a:solidFill>
                  <a:srgbClr val="000066"/>
                </a:solidFill>
                <a:latin typeface="+mj-lt"/>
              </a:rPr>
              <a:t>cả</a:t>
            </a:r>
            <a:r>
              <a:rPr lang="en-US" sz="2000" i="1" dirty="0" smtClean="0">
                <a:solidFill>
                  <a:srgbClr val="000066"/>
                </a:solidFill>
                <a:latin typeface="+mj-lt"/>
              </a:rPr>
              <a:t> </a:t>
            </a:r>
            <a:r>
              <a:rPr lang="en-US" sz="2000" i="1" dirty="0" err="1" smtClean="0">
                <a:solidFill>
                  <a:srgbClr val="000066"/>
                </a:solidFill>
                <a:latin typeface="+mj-lt"/>
              </a:rPr>
              <a:t>ngày</a:t>
            </a:r>
            <a:r>
              <a:rPr lang="en-US" sz="2000" i="1" dirty="0" smtClean="0">
                <a:solidFill>
                  <a:srgbClr val="000066"/>
                </a:solidFill>
                <a:latin typeface="+mj-lt"/>
              </a:rPr>
              <a:t> </a:t>
            </a:r>
          </a:p>
          <a:p>
            <a:pPr algn="just">
              <a:spcBef>
                <a:spcPts val="300"/>
              </a:spcBef>
              <a:defRPr/>
            </a:pPr>
            <a:r>
              <a:rPr lang="en-US" sz="2000" i="1" dirty="0" err="1" smtClean="0">
                <a:solidFill>
                  <a:srgbClr val="000066"/>
                </a:solidFill>
                <a:latin typeface="+mj-lt"/>
              </a:rPr>
              <a:t>nghỉ</a:t>
            </a:r>
            <a:r>
              <a:rPr lang="en-US" sz="2000" i="1" dirty="0" smtClean="0">
                <a:solidFill>
                  <a:srgbClr val="000066"/>
                </a:solidFill>
                <a:latin typeface="+mj-lt"/>
              </a:rPr>
              <a:t>) -&gt; </a:t>
            </a:r>
            <a:r>
              <a:rPr lang="en-US" sz="2000" i="1" dirty="0" err="1" smtClean="0">
                <a:solidFill>
                  <a:srgbClr val="000066"/>
                </a:solidFill>
                <a:latin typeface="+mj-lt"/>
              </a:rPr>
              <a:t>vậy</a:t>
            </a:r>
            <a:r>
              <a:rPr lang="en-US" sz="2000" i="1" dirty="0" smtClean="0">
                <a:solidFill>
                  <a:srgbClr val="000066"/>
                </a:solidFill>
                <a:latin typeface="+mj-lt"/>
              </a:rPr>
              <a:t> </a:t>
            </a:r>
            <a:r>
              <a:rPr lang="en-US" sz="2000" i="1" dirty="0" err="1" smtClean="0">
                <a:solidFill>
                  <a:srgbClr val="000066"/>
                </a:solidFill>
                <a:latin typeface="+mj-lt"/>
              </a:rPr>
              <a:t>phải</a:t>
            </a:r>
            <a:r>
              <a:rPr lang="en-US" sz="2000" i="1" dirty="0" smtClean="0">
                <a:solidFill>
                  <a:srgbClr val="000066"/>
                </a:solidFill>
                <a:latin typeface="+mj-lt"/>
              </a:rPr>
              <a:t> </a:t>
            </a:r>
            <a:r>
              <a:rPr lang="en-US" sz="2000" i="1" dirty="0" err="1" smtClean="0">
                <a:solidFill>
                  <a:srgbClr val="000066"/>
                </a:solidFill>
                <a:latin typeface="+mj-lt"/>
              </a:rPr>
              <a:t>có</a:t>
            </a:r>
            <a:r>
              <a:rPr lang="en-US" sz="2000" i="1" dirty="0" smtClean="0">
                <a:solidFill>
                  <a:srgbClr val="000066"/>
                </a:solidFill>
                <a:latin typeface="+mj-lt"/>
              </a:rPr>
              <a:t> </a:t>
            </a:r>
            <a:r>
              <a:rPr lang="en-US" sz="2000" i="1" dirty="0" err="1" smtClean="0">
                <a:solidFill>
                  <a:srgbClr val="000066"/>
                </a:solidFill>
                <a:latin typeface="+mj-lt"/>
              </a:rPr>
              <a:t>cập</a:t>
            </a:r>
            <a:r>
              <a:rPr lang="en-US" sz="2000" i="1" dirty="0" smtClean="0">
                <a:solidFill>
                  <a:srgbClr val="000066"/>
                </a:solidFill>
                <a:latin typeface="+mj-lt"/>
              </a:rPr>
              <a:t> </a:t>
            </a:r>
            <a:r>
              <a:rPr lang="en-US" sz="2000" i="1" dirty="0" err="1" smtClean="0">
                <a:solidFill>
                  <a:srgbClr val="000066"/>
                </a:solidFill>
                <a:latin typeface="+mj-lt"/>
              </a:rPr>
              <a:t>nhật</a:t>
            </a:r>
            <a:r>
              <a:rPr lang="en-US" sz="2000" i="1" dirty="0" smtClean="0">
                <a:solidFill>
                  <a:srgbClr val="000066"/>
                </a:solidFill>
                <a:latin typeface="+mj-lt"/>
              </a:rPr>
              <a:t>, </a:t>
            </a:r>
            <a:r>
              <a:rPr lang="en-US" sz="2000" i="1" dirty="0" err="1" smtClean="0">
                <a:solidFill>
                  <a:srgbClr val="000066"/>
                </a:solidFill>
                <a:latin typeface="+mj-lt"/>
              </a:rPr>
              <a:t>giải</a:t>
            </a:r>
            <a:r>
              <a:rPr lang="en-US" sz="2000" i="1" dirty="0" smtClean="0">
                <a:solidFill>
                  <a:srgbClr val="000066"/>
                </a:solidFill>
                <a:latin typeface="+mj-lt"/>
              </a:rPr>
              <a:t> </a:t>
            </a:r>
            <a:r>
              <a:rPr lang="en-US" sz="2000" i="1" dirty="0" err="1" smtClean="0">
                <a:solidFill>
                  <a:srgbClr val="000066"/>
                </a:solidFill>
                <a:latin typeface="+mj-lt"/>
              </a:rPr>
              <a:t>trình</a:t>
            </a:r>
            <a:r>
              <a:rPr lang="en-US" sz="2000" i="1" dirty="0" smtClean="0">
                <a:solidFill>
                  <a:srgbClr val="000066"/>
                </a:solidFill>
                <a:latin typeface="+mj-lt"/>
              </a:rPr>
              <a:t> </a:t>
            </a:r>
            <a:r>
              <a:rPr lang="en-US" sz="2000" i="1" dirty="0" err="1" smtClean="0">
                <a:solidFill>
                  <a:srgbClr val="000066"/>
                </a:solidFill>
                <a:latin typeface="+mj-lt"/>
              </a:rPr>
              <a:t>nguyên</a:t>
            </a:r>
            <a:r>
              <a:rPr lang="en-US" sz="2000" i="1" dirty="0" smtClean="0">
                <a:solidFill>
                  <a:srgbClr val="000066"/>
                </a:solidFill>
                <a:latin typeface="+mj-lt"/>
              </a:rPr>
              <a:t> </a:t>
            </a:r>
            <a:r>
              <a:rPr lang="en-US" sz="2000" i="1" dirty="0" err="1" smtClean="0">
                <a:solidFill>
                  <a:srgbClr val="000066"/>
                </a:solidFill>
                <a:latin typeface="+mj-lt"/>
              </a:rPr>
              <a:t>nhân</a:t>
            </a:r>
            <a:r>
              <a:rPr lang="en-US" sz="2000" i="1" dirty="0" smtClean="0">
                <a:solidFill>
                  <a:srgbClr val="000066"/>
                </a:solidFill>
                <a:latin typeface="+mj-lt"/>
              </a:rPr>
              <a:t>, </a:t>
            </a:r>
          </a:p>
          <a:p>
            <a:pPr algn="just">
              <a:spcBef>
                <a:spcPts val="300"/>
              </a:spcBef>
              <a:defRPr/>
            </a:pPr>
            <a:r>
              <a:rPr lang="en-US" sz="2000" i="1" dirty="0" err="1" smtClean="0">
                <a:solidFill>
                  <a:srgbClr val="000066"/>
                </a:solidFill>
                <a:latin typeface="+mj-lt"/>
              </a:rPr>
              <a:t>lý</a:t>
            </a:r>
            <a:r>
              <a:rPr lang="en-US" sz="2000" i="1" dirty="0" smtClean="0">
                <a:solidFill>
                  <a:srgbClr val="000066"/>
                </a:solidFill>
                <a:latin typeface="+mj-lt"/>
              </a:rPr>
              <a:t> do</a:t>
            </a:r>
            <a:endParaRPr lang="en-US" sz="2000" i="1" dirty="0">
              <a:solidFill>
                <a:srgbClr val="000066"/>
              </a:solidFill>
              <a:latin typeface="+mj-lt"/>
            </a:endParaRPr>
          </a:p>
        </p:txBody>
      </p:sp>
      <p:pic>
        <p:nvPicPr>
          <p:cNvPr id="174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538" y="3929063"/>
            <a:ext cx="2162175" cy="18478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43"/>
          <p:cNvSpPr txBox="1">
            <a:spLocks noChangeArrowheads="1"/>
          </p:cNvSpPr>
          <p:nvPr/>
        </p:nvSpPr>
        <p:spPr bwMode="auto">
          <a:xfrm>
            <a:off x="1202731" y="226704"/>
            <a:ext cx="69103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ctr">
              <a:spcBef>
                <a:spcPct val="50000"/>
              </a:spcBef>
            </a:pPr>
            <a:r>
              <a:rPr lang="en-US" sz="2200" b="1" dirty="0">
                <a:solidFill>
                  <a:srgbClr val="000066"/>
                </a:solidFill>
                <a:latin typeface="Times New Roman" pitchFamily="18" charset="0"/>
              </a:rPr>
              <a:t>BƯỚC </a:t>
            </a:r>
            <a:r>
              <a:rPr lang="en-US" sz="2200" b="1" dirty="0" smtClean="0">
                <a:solidFill>
                  <a:srgbClr val="000066"/>
                </a:solidFill>
                <a:latin typeface="Times New Roman" pitchFamily="18" charset="0"/>
              </a:rPr>
              <a:t>2: </a:t>
            </a:r>
            <a:r>
              <a:rPr lang="en-US" sz="2200" dirty="0" smtClean="0">
                <a:solidFill>
                  <a:srgbClr val="000066"/>
                </a:solidFill>
                <a:latin typeface="Times New Roman" pitchFamily="18" charset="0"/>
              </a:rPr>
              <a:t>BAN HÀNH VÀ ÁP DỤNG TÀI LIỆU HỆ THỐNG QUẢN LÝ CHẤT LƯỢNG </a:t>
            </a:r>
            <a:endParaRPr lang="en-US" sz="2200" dirty="0">
              <a:solidFill>
                <a:srgbClr val="000066"/>
              </a:solidFill>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527050" y="1930400"/>
            <a:ext cx="838835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nSpc>
                <a:spcPct val="125000"/>
              </a:lnSpc>
              <a:spcBef>
                <a:spcPct val="5000"/>
              </a:spcBef>
            </a:pPr>
            <a:r>
              <a:rPr lang="en-US" sz="2000" b="1">
                <a:solidFill>
                  <a:srgbClr val="000099"/>
                </a:solidFill>
                <a:latin typeface="Times New Roman" pitchFamily="18" charset="0"/>
              </a:rPr>
              <a:t>Sản phẩm</a:t>
            </a:r>
            <a:r>
              <a:rPr lang="en-US" sz="2000">
                <a:solidFill>
                  <a:srgbClr val="000099"/>
                </a:solidFill>
                <a:latin typeface="Times New Roman" pitchFamily="18" charset="0"/>
              </a:rPr>
              <a:t>: Là kết quả của quá trình giải quyết công việc.</a:t>
            </a:r>
          </a:p>
          <a:p>
            <a:pPr algn="just">
              <a:lnSpc>
                <a:spcPct val="125000"/>
              </a:lnSpc>
              <a:spcBef>
                <a:spcPct val="5000"/>
              </a:spcBef>
            </a:pPr>
            <a:r>
              <a:rPr lang="en-US" sz="2000" b="1">
                <a:solidFill>
                  <a:srgbClr val="000099"/>
                </a:solidFill>
                <a:latin typeface="Times New Roman" pitchFamily="18" charset="0"/>
              </a:rPr>
              <a:t>Quá trình</a:t>
            </a:r>
            <a:r>
              <a:rPr lang="en-US" sz="2000">
                <a:solidFill>
                  <a:srgbClr val="000099"/>
                </a:solidFill>
                <a:latin typeface="Times New Roman" pitchFamily="18" charset="0"/>
              </a:rPr>
              <a:t>: Là tập hợp các hoạt động có quan hệ lẫn nhau và tương tác để biến đầu vào thành đầu ra.</a:t>
            </a:r>
          </a:p>
          <a:p>
            <a:pPr>
              <a:lnSpc>
                <a:spcPct val="125000"/>
              </a:lnSpc>
              <a:spcBef>
                <a:spcPct val="5000"/>
              </a:spcBef>
            </a:pPr>
            <a:endParaRPr lang="en-US" sz="2200">
              <a:solidFill>
                <a:schemeClr val="accent2"/>
              </a:solidFill>
              <a:latin typeface="Times New Roman" pitchFamily="18" charset="0"/>
            </a:endParaRPr>
          </a:p>
        </p:txBody>
      </p:sp>
      <p:sp>
        <p:nvSpPr>
          <p:cNvPr id="5123" name="Text Box 3"/>
          <p:cNvSpPr txBox="1">
            <a:spLocks noChangeArrowheads="1"/>
          </p:cNvSpPr>
          <p:nvPr/>
        </p:nvSpPr>
        <p:spPr bwMode="auto">
          <a:xfrm>
            <a:off x="609600" y="1171575"/>
            <a:ext cx="80772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just">
              <a:lnSpc>
                <a:spcPct val="120000"/>
              </a:lnSpc>
            </a:pPr>
            <a:r>
              <a:rPr lang="en-US" sz="1800" b="1">
                <a:solidFill>
                  <a:srgbClr val="000099"/>
                </a:solidFill>
                <a:latin typeface="Times New Roman" pitchFamily="18" charset="0"/>
              </a:rPr>
              <a:t>*./ THUẬT NGỮ ĐƯỢC ỨNG DỤNG TRỰC TIẾP TRONG QUÁ TRÌNH XÁC ĐỊNH VÀ XÂY DỰNG HỆ THỐNG</a:t>
            </a:r>
            <a:r>
              <a:rPr lang="en-US" sz="2000" b="1"/>
              <a:t> </a:t>
            </a:r>
          </a:p>
        </p:txBody>
      </p:sp>
      <p:graphicFrame>
        <p:nvGraphicFramePr>
          <p:cNvPr id="73732" name="Object 4">
            <a:hlinkClick r:id="" action="ppaction://ole?verb=0"/>
          </p:cNvPr>
          <p:cNvGraphicFramePr>
            <a:graphicFrameLocks/>
          </p:cNvGraphicFramePr>
          <p:nvPr/>
        </p:nvGraphicFramePr>
        <p:xfrm>
          <a:off x="2057400" y="3243263"/>
          <a:ext cx="4700588" cy="3233737"/>
        </p:xfrm>
        <a:graphic>
          <a:graphicData uri="http://schemas.openxmlformats.org/presentationml/2006/ole">
            <mc:AlternateContent xmlns:mc="http://schemas.openxmlformats.org/markup-compatibility/2006">
              <mc:Choice xmlns:v="urn:schemas-microsoft-com:vml" Requires="v">
                <p:oleObj spid="_x0000_s25611" name="Clip" r:id="rId4" imgW="3557588" imgH="3044825" progId="MS_ClipArt_Gallery.2">
                  <p:embed/>
                </p:oleObj>
              </mc:Choice>
              <mc:Fallback>
                <p:oleObj name="Clip" r:id="rId4" imgW="3557588" imgH="3044825"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3243263"/>
                        <a:ext cx="4700588" cy="323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7"/>
          <p:cNvSpPr txBox="1">
            <a:spLocks noChangeArrowheads="1"/>
          </p:cNvSpPr>
          <p:nvPr/>
        </p:nvSpPr>
        <p:spPr bwMode="auto">
          <a:xfrm>
            <a:off x="1066800" y="473075"/>
            <a:ext cx="7010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nArial" pitchFamily="34" charset="0"/>
              </a:defRPr>
            </a:lvl1pPr>
            <a:lvl2pPr marL="742950" indent="-285750">
              <a:defRPr sz="2000">
                <a:solidFill>
                  <a:schemeClr val="tx1"/>
                </a:solidFill>
                <a:latin typeface=".VnArial" pitchFamily="34" charset="0"/>
              </a:defRPr>
            </a:lvl2pPr>
            <a:lvl3pPr marL="1143000" indent="-228600">
              <a:defRPr sz="2000">
                <a:solidFill>
                  <a:schemeClr val="tx1"/>
                </a:solidFill>
                <a:latin typeface=".VnArial" pitchFamily="34" charset="0"/>
              </a:defRPr>
            </a:lvl3pPr>
            <a:lvl4pPr marL="1600200" indent="-228600">
              <a:defRPr sz="2000">
                <a:solidFill>
                  <a:schemeClr val="tx1"/>
                </a:solidFill>
                <a:latin typeface=".VnArial" pitchFamily="34" charset="0"/>
              </a:defRPr>
            </a:lvl4pPr>
            <a:lvl5pPr marL="2057400" indent="-228600">
              <a:defRPr sz="2000">
                <a:solidFill>
                  <a:schemeClr val="tx1"/>
                </a:solidFill>
                <a:latin typeface=".VnArial" pitchFamily="34" charset="0"/>
              </a:defRPr>
            </a:lvl5pPr>
            <a:lvl6pPr marL="2514600" indent="-228600" eaLnBrk="0" fontAlgn="base" hangingPunct="0">
              <a:spcBef>
                <a:spcPct val="0"/>
              </a:spcBef>
              <a:spcAft>
                <a:spcPct val="0"/>
              </a:spcAft>
              <a:defRPr sz="2000">
                <a:solidFill>
                  <a:schemeClr val="tx1"/>
                </a:solidFill>
                <a:latin typeface=".VnArial" pitchFamily="34" charset="0"/>
              </a:defRPr>
            </a:lvl6pPr>
            <a:lvl7pPr marL="2971800" indent="-228600" eaLnBrk="0" fontAlgn="base" hangingPunct="0">
              <a:spcBef>
                <a:spcPct val="0"/>
              </a:spcBef>
              <a:spcAft>
                <a:spcPct val="0"/>
              </a:spcAft>
              <a:defRPr sz="2000">
                <a:solidFill>
                  <a:schemeClr val="tx1"/>
                </a:solidFill>
                <a:latin typeface=".VnArial" pitchFamily="34" charset="0"/>
              </a:defRPr>
            </a:lvl7pPr>
            <a:lvl8pPr marL="3429000" indent="-228600" eaLnBrk="0" fontAlgn="base" hangingPunct="0">
              <a:spcBef>
                <a:spcPct val="0"/>
              </a:spcBef>
              <a:spcAft>
                <a:spcPct val="0"/>
              </a:spcAft>
              <a:defRPr sz="2000">
                <a:solidFill>
                  <a:schemeClr val="tx1"/>
                </a:solidFill>
                <a:latin typeface=".VnArial" pitchFamily="34" charset="0"/>
              </a:defRPr>
            </a:lvl8pPr>
            <a:lvl9pPr marL="3886200" indent="-228600" eaLnBrk="0" fontAlgn="base" hangingPunct="0">
              <a:spcBef>
                <a:spcPct val="0"/>
              </a:spcBef>
              <a:spcAft>
                <a:spcPct val="0"/>
              </a:spcAft>
              <a:defRPr sz="2000">
                <a:solidFill>
                  <a:schemeClr val="tx1"/>
                </a:solidFill>
                <a:latin typeface=".VnArial" pitchFamily="34" charset="0"/>
              </a:defRPr>
            </a:lvl9pPr>
          </a:lstStyle>
          <a:p>
            <a:pPr algn="ctr"/>
            <a:r>
              <a:rPr lang="en-US" sz="2200" b="1" dirty="0">
                <a:solidFill>
                  <a:srgbClr val="000066"/>
                </a:solidFill>
                <a:latin typeface="Times New Roman" pitchFamily="18" charset="0"/>
              </a:rPr>
              <a:t>I. </a:t>
            </a:r>
            <a:r>
              <a:rPr lang="en-US" sz="2200" b="1" dirty="0" smtClean="0">
                <a:solidFill>
                  <a:srgbClr val="000066"/>
                </a:solidFill>
                <a:latin typeface="Times New Roman" pitchFamily="18" charset="0"/>
              </a:rPr>
              <a:t>GIỚI THIỆU VỀ ISO VÀ ISO 9001</a:t>
            </a:r>
            <a:endParaRPr lang="en-US" sz="2200" b="1" dirty="0">
              <a:solidFill>
                <a:srgbClr val="000066"/>
              </a:solidFill>
              <a:latin typeface="Times New Roman" pitchFamily="18" charset="0"/>
            </a:endParaRPr>
          </a:p>
        </p:txBody>
      </p:sp>
    </p:spTree>
    <p:extLst>
      <p:ext uri="{BB962C8B-B14F-4D97-AF65-F5344CB8AC3E}">
        <p14:creationId xmlns:p14="http://schemas.microsoft.com/office/powerpoint/2010/main" val="791835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blinds(horizontal)">
                                      <p:cBhvr>
                                        <p:cTn id="7" dur="500"/>
                                        <p:tgtEl>
                                          <p:spTgt spid="73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762000" y="984250"/>
            <a:ext cx="7848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just">
              <a:spcBef>
                <a:spcPts val="300"/>
              </a:spcBef>
              <a:defRPr/>
            </a:pPr>
            <a:r>
              <a:rPr lang="en-US" sz="2000" b="1" dirty="0">
                <a:solidFill>
                  <a:srgbClr val="000066"/>
                </a:solidFill>
                <a:latin typeface="+mj-lt"/>
              </a:rPr>
              <a:t>8</a:t>
            </a:r>
            <a:r>
              <a:rPr lang="en-US" sz="2000" b="1" dirty="0" smtClean="0">
                <a:solidFill>
                  <a:srgbClr val="000066"/>
                </a:solidFill>
                <a:latin typeface="+mj-lt"/>
              </a:rPr>
              <a:t>. QUY TRÌNH GIẢI QUYẾT THỦ TỤC HÀNH CHÍNH </a:t>
            </a:r>
            <a:endParaRPr lang="en-US" sz="2000" b="1" dirty="0">
              <a:solidFill>
                <a:srgbClr val="000066"/>
              </a:solidFill>
              <a:latin typeface="+mj-lt"/>
            </a:endParaRPr>
          </a:p>
          <a:p>
            <a:pPr algn="just">
              <a:spcBef>
                <a:spcPts val="300"/>
              </a:spcBef>
              <a:defRPr/>
            </a:pPr>
            <a:r>
              <a:rPr lang="en-US" sz="2000" b="1" dirty="0" err="1" smtClean="0">
                <a:solidFill>
                  <a:srgbClr val="000066"/>
                </a:solidFill>
                <a:latin typeface="+mj-lt"/>
              </a:rPr>
              <a:t>Phương</a:t>
            </a:r>
            <a:r>
              <a:rPr lang="en-US" sz="2000" b="1" dirty="0" smtClean="0">
                <a:solidFill>
                  <a:srgbClr val="000066"/>
                </a:solidFill>
                <a:latin typeface="+mj-lt"/>
              </a:rPr>
              <a:t> </a:t>
            </a:r>
            <a:r>
              <a:rPr lang="en-US" sz="2000" b="1" dirty="0" err="1">
                <a:solidFill>
                  <a:srgbClr val="000066"/>
                </a:solidFill>
                <a:latin typeface="+mj-lt"/>
              </a:rPr>
              <a:t>pháp</a:t>
            </a:r>
            <a:r>
              <a:rPr lang="en-US" sz="2000" b="1" dirty="0">
                <a:solidFill>
                  <a:srgbClr val="000066"/>
                </a:solidFill>
                <a:latin typeface="+mj-lt"/>
              </a:rPr>
              <a:t> </a:t>
            </a:r>
            <a:r>
              <a:rPr lang="en-US" sz="2000" b="1" dirty="0" err="1">
                <a:solidFill>
                  <a:srgbClr val="000066"/>
                </a:solidFill>
                <a:latin typeface="+mj-lt"/>
              </a:rPr>
              <a:t>áp</a:t>
            </a:r>
            <a:r>
              <a:rPr lang="en-US" sz="2000" b="1" dirty="0">
                <a:solidFill>
                  <a:srgbClr val="000066"/>
                </a:solidFill>
                <a:latin typeface="+mj-lt"/>
              </a:rPr>
              <a:t> </a:t>
            </a:r>
            <a:r>
              <a:rPr lang="en-US" sz="2000" b="1" dirty="0" err="1">
                <a:solidFill>
                  <a:srgbClr val="000066"/>
                </a:solidFill>
                <a:latin typeface="+mj-lt"/>
              </a:rPr>
              <a:t>dụng</a:t>
            </a:r>
            <a:r>
              <a:rPr lang="en-US" sz="2000" b="1" dirty="0">
                <a:solidFill>
                  <a:srgbClr val="000066"/>
                </a:solidFill>
                <a:latin typeface="+mj-lt"/>
              </a:rPr>
              <a:t>: </a:t>
            </a:r>
          </a:p>
          <a:p>
            <a:pPr algn="just">
              <a:spcBef>
                <a:spcPts val="300"/>
              </a:spcBef>
              <a:defRPr/>
            </a:pPr>
            <a:r>
              <a:rPr lang="en-US" sz="2000" dirty="0" err="1" smtClean="0">
                <a:solidFill>
                  <a:srgbClr val="000066"/>
                </a:solidFill>
                <a:latin typeface="+mj-lt"/>
              </a:rPr>
              <a:t>Tập</a:t>
            </a:r>
            <a:r>
              <a:rPr lang="en-US" sz="2000" dirty="0" smtClean="0">
                <a:solidFill>
                  <a:srgbClr val="000066"/>
                </a:solidFill>
                <a:latin typeface="+mj-lt"/>
              </a:rPr>
              <a:t> </a:t>
            </a:r>
            <a:r>
              <a:rPr lang="en-US" sz="2000" dirty="0" err="1" smtClean="0">
                <a:solidFill>
                  <a:srgbClr val="000066"/>
                </a:solidFill>
                <a:latin typeface="+mj-lt"/>
              </a:rPr>
              <a:t>trung</a:t>
            </a:r>
            <a:r>
              <a:rPr lang="en-US" sz="2000" dirty="0" smtClean="0">
                <a:solidFill>
                  <a:srgbClr val="000066"/>
                </a:solidFill>
                <a:latin typeface="+mj-lt"/>
              </a:rPr>
              <a:t> </a:t>
            </a:r>
            <a:r>
              <a:rPr lang="en-US" sz="2000" dirty="0" err="1" smtClean="0">
                <a:solidFill>
                  <a:srgbClr val="000066"/>
                </a:solidFill>
                <a:latin typeface="+mj-lt"/>
              </a:rPr>
              <a:t>tuân</a:t>
            </a:r>
            <a:r>
              <a:rPr lang="en-US" sz="2000" dirty="0" smtClean="0">
                <a:solidFill>
                  <a:srgbClr val="000066"/>
                </a:solidFill>
                <a:latin typeface="+mj-lt"/>
              </a:rPr>
              <a:t> </a:t>
            </a:r>
            <a:r>
              <a:rPr lang="en-US" sz="2000" dirty="0" err="1" smtClean="0">
                <a:solidFill>
                  <a:srgbClr val="000066"/>
                </a:solidFill>
                <a:latin typeface="+mj-lt"/>
              </a:rPr>
              <a:t>thủ</a:t>
            </a:r>
            <a:r>
              <a:rPr lang="en-US" sz="2000" dirty="0" smtClean="0">
                <a:solidFill>
                  <a:srgbClr val="000066"/>
                </a:solidFill>
                <a:latin typeface="+mj-lt"/>
              </a:rPr>
              <a:t> </a:t>
            </a:r>
            <a:r>
              <a:rPr lang="en-US" sz="2000" dirty="0" err="1" smtClean="0">
                <a:solidFill>
                  <a:srgbClr val="000066"/>
                </a:solidFill>
                <a:latin typeface="+mj-lt"/>
              </a:rPr>
              <a:t>chặt</a:t>
            </a:r>
            <a:r>
              <a:rPr lang="en-US" sz="2000" dirty="0" smtClean="0">
                <a:solidFill>
                  <a:srgbClr val="000066"/>
                </a:solidFill>
                <a:latin typeface="+mj-lt"/>
              </a:rPr>
              <a:t> </a:t>
            </a:r>
            <a:r>
              <a:rPr lang="en-US" sz="2000" dirty="0" err="1" smtClean="0">
                <a:solidFill>
                  <a:srgbClr val="000066"/>
                </a:solidFill>
                <a:latin typeface="+mj-lt"/>
              </a:rPr>
              <a:t>chẽ</a:t>
            </a:r>
            <a:r>
              <a:rPr lang="en-US" sz="2000" dirty="0" smtClean="0">
                <a:solidFill>
                  <a:srgbClr val="000066"/>
                </a:solidFill>
                <a:latin typeface="+mj-lt"/>
              </a:rPr>
              <a:t> </a:t>
            </a:r>
            <a:r>
              <a:rPr lang="en-US" sz="2000" dirty="0" err="1" smtClean="0">
                <a:solidFill>
                  <a:srgbClr val="000066"/>
                </a:solidFill>
                <a:latin typeface="+mj-lt"/>
              </a:rPr>
              <a:t>các</a:t>
            </a:r>
            <a:r>
              <a:rPr lang="en-US" sz="2000" dirty="0" smtClean="0">
                <a:solidFill>
                  <a:srgbClr val="000066"/>
                </a:solidFill>
                <a:latin typeface="+mj-lt"/>
              </a:rPr>
              <a:t> </a:t>
            </a:r>
            <a:r>
              <a:rPr lang="en-US" sz="2000" dirty="0" err="1" smtClean="0">
                <a:solidFill>
                  <a:srgbClr val="000066"/>
                </a:solidFill>
                <a:latin typeface="+mj-lt"/>
              </a:rPr>
              <a:t>văn</a:t>
            </a:r>
            <a:r>
              <a:rPr lang="en-US" sz="2000" dirty="0" smtClean="0">
                <a:solidFill>
                  <a:srgbClr val="000066"/>
                </a:solidFill>
                <a:latin typeface="+mj-lt"/>
              </a:rPr>
              <a:t> </a:t>
            </a:r>
            <a:r>
              <a:rPr lang="en-US" sz="2000" dirty="0" err="1" smtClean="0">
                <a:solidFill>
                  <a:srgbClr val="000066"/>
                </a:solidFill>
                <a:latin typeface="+mj-lt"/>
              </a:rPr>
              <a:t>bản</a:t>
            </a:r>
            <a:r>
              <a:rPr lang="en-US" sz="2000" dirty="0" smtClean="0">
                <a:solidFill>
                  <a:srgbClr val="000066"/>
                </a:solidFill>
                <a:latin typeface="+mj-lt"/>
              </a:rPr>
              <a:t> </a:t>
            </a:r>
            <a:r>
              <a:rPr lang="en-US" sz="2000" dirty="0" err="1" smtClean="0">
                <a:solidFill>
                  <a:srgbClr val="000066"/>
                </a:solidFill>
                <a:latin typeface="+mj-lt"/>
              </a:rPr>
              <a:t>hiện</a:t>
            </a:r>
            <a:r>
              <a:rPr lang="en-US" sz="2000" dirty="0" smtClean="0">
                <a:solidFill>
                  <a:srgbClr val="000066"/>
                </a:solidFill>
                <a:latin typeface="+mj-lt"/>
              </a:rPr>
              <a:t> </a:t>
            </a:r>
            <a:r>
              <a:rPr lang="en-US" sz="2000" dirty="0" err="1" smtClean="0">
                <a:solidFill>
                  <a:srgbClr val="000066"/>
                </a:solidFill>
                <a:latin typeface="+mj-lt"/>
              </a:rPr>
              <a:t>hành</a:t>
            </a:r>
            <a:r>
              <a:rPr lang="en-US" sz="2000" dirty="0" smtClean="0">
                <a:solidFill>
                  <a:srgbClr val="000066"/>
                </a:solidFill>
                <a:latin typeface="+mj-lt"/>
              </a:rPr>
              <a:t> </a:t>
            </a:r>
            <a:r>
              <a:rPr lang="en-US" sz="2000" dirty="0" err="1" smtClean="0">
                <a:solidFill>
                  <a:srgbClr val="000066"/>
                </a:solidFill>
                <a:latin typeface="+mj-lt"/>
              </a:rPr>
              <a:t>tuy</a:t>
            </a:r>
            <a:r>
              <a:rPr lang="en-US" sz="2000" dirty="0" smtClean="0">
                <a:solidFill>
                  <a:srgbClr val="000066"/>
                </a:solidFill>
                <a:latin typeface="+mj-lt"/>
              </a:rPr>
              <a:t> </a:t>
            </a:r>
            <a:r>
              <a:rPr lang="en-US" sz="2000" dirty="0" err="1" smtClean="0">
                <a:solidFill>
                  <a:srgbClr val="000066"/>
                </a:solidFill>
                <a:latin typeface="+mj-lt"/>
              </a:rPr>
              <a:t>nhiên</a:t>
            </a:r>
            <a:r>
              <a:rPr lang="en-US" sz="2000" dirty="0" smtClean="0">
                <a:solidFill>
                  <a:srgbClr val="000066"/>
                </a:solidFill>
                <a:latin typeface="+mj-lt"/>
              </a:rPr>
              <a:t> </a:t>
            </a:r>
            <a:r>
              <a:rPr lang="en-US" sz="2000" dirty="0" err="1" smtClean="0">
                <a:solidFill>
                  <a:srgbClr val="000066"/>
                </a:solidFill>
                <a:latin typeface="+mj-lt"/>
              </a:rPr>
              <a:t>đảm</a:t>
            </a:r>
            <a:r>
              <a:rPr lang="en-US" sz="2000" dirty="0" smtClean="0">
                <a:solidFill>
                  <a:srgbClr val="000066"/>
                </a:solidFill>
                <a:latin typeface="+mj-lt"/>
              </a:rPr>
              <a:t> </a:t>
            </a:r>
            <a:r>
              <a:rPr lang="en-US" sz="2000" dirty="0" err="1" smtClean="0">
                <a:solidFill>
                  <a:srgbClr val="000066"/>
                </a:solidFill>
                <a:latin typeface="+mj-lt"/>
              </a:rPr>
              <a:t>bảo</a:t>
            </a:r>
            <a:r>
              <a:rPr lang="en-US" sz="2000" dirty="0" smtClean="0">
                <a:solidFill>
                  <a:srgbClr val="000066"/>
                </a:solidFill>
                <a:latin typeface="+mj-lt"/>
              </a:rPr>
              <a:t> 05 </a:t>
            </a:r>
            <a:r>
              <a:rPr lang="en-US" sz="2000" dirty="0" err="1" smtClean="0">
                <a:solidFill>
                  <a:srgbClr val="000066"/>
                </a:solidFill>
                <a:latin typeface="+mj-lt"/>
              </a:rPr>
              <a:t>yêu</a:t>
            </a:r>
            <a:r>
              <a:rPr lang="en-US" sz="2000" dirty="0" smtClean="0">
                <a:solidFill>
                  <a:srgbClr val="000066"/>
                </a:solidFill>
                <a:latin typeface="+mj-lt"/>
              </a:rPr>
              <a:t> </a:t>
            </a:r>
            <a:r>
              <a:rPr lang="en-US" sz="2000" dirty="0" err="1" smtClean="0">
                <a:solidFill>
                  <a:srgbClr val="000066"/>
                </a:solidFill>
                <a:latin typeface="+mj-lt"/>
              </a:rPr>
              <a:t>cầu</a:t>
            </a:r>
            <a:r>
              <a:rPr lang="en-US" sz="2000" dirty="0" smtClean="0">
                <a:solidFill>
                  <a:srgbClr val="000066"/>
                </a:solidFill>
                <a:latin typeface="+mj-lt"/>
              </a:rPr>
              <a:t>:</a:t>
            </a:r>
          </a:p>
          <a:p>
            <a:pPr algn="just">
              <a:spcBef>
                <a:spcPts val="300"/>
              </a:spcBef>
              <a:defRPr/>
            </a:pPr>
            <a:r>
              <a:rPr lang="en-US" sz="2000" dirty="0">
                <a:solidFill>
                  <a:srgbClr val="000066"/>
                </a:solidFill>
                <a:latin typeface="+mj-lt"/>
              </a:rPr>
              <a:t>3</a:t>
            </a:r>
            <a:r>
              <a:rPr lang="en-US" sz="2000" dirty="0" smtClean="0">
                <a:solidFill>
                  <a:srgbClr val="000066"/>
                </a:solidFill>
                <a:latin typeface="+mj-lt"/>
              </a:rPr>
              <a:t>. </a:t>
            </a:r>
            <a:r>
              <a:rPr lang="en-US" sz="2000" dirty="0" err="1" smtClean="0">
                <a:solidFill>
                  <a:srgbClr val="000066"/>
                </a:solidFill>
                <a:latin typeface="+mj-lt"/>
              </a:rPr>
              <a:t>Đảm</a:t>
            </a:r>
            <a:r>
              <a:rPr lang="en-US" sz="2000" dirty="0" smtClean="0">
                <a:solidFill>
                  <a:srgbClr val="000066"/>
                </a:solidFill>
                <a:latin typeface="+mj-lt"/>
              </a:rPr>
              <a:t> </a:t>
            </a:r>
            <a:r>
              <a:rPr lang="en-US" sz="2000" dirty="0" err="1" smtClean="0">
                <a:solidFill>
                  <a:srgbClr val="000066"/>
                </a:solidFill>
                <a:latin typeface="+mj-lt"/>
              </a:rPr>
              <a:t>bảo</a:t>
            </a:r>
            <a:r>
              <a:rPr lang="en-US" sz="2000" dirty="0" smtClean="0">
                <a:solidFill>
                  <a:srgbClr val="000066"/>
                </a:solidFill>
                <a:latin typeface="+mj-lt"/>
              </a:rPr>
              <a:t> </a:t>
            </a:r>
            <a:r>
              <a:rPr lang="en-US" sz="2000" dirty="0" err="1" smtClean="0">
                <a:solidFill>
                  <a:srgbClr val="000066"/>
                </a:solidFill>
                <a:latin typeface="+mj-lt"/>
              </a:rPr>
              <a:t>tính</a:t>
            </a:r>
            <a:r>
              <a:rPr lang="en-US" sz="2000" dirty="0" smtClean="0">
                <a:solidFill>
                  <a:srgbClr val="000066"/>
                </a:solidFill>
                <a:latin typeface="+mj-lt"/>
              </a:rPr>
              <a:t> </a:t>
            </a:r>
            <a:r>
              <a:rPr lang="en-US" sz="2000" dirty="0" err="1" smtClean="0">
                <a:solidFill>
                  <a:srgbClr val="000066"/>
                </a:solidFill>
                <a:latin typeface="+mj-lt"/>
              </a:rPr>
              <a:t>chuẩn</a:t>
            </a:r>
            <a:r>
              <a:rPr lang="en-US" sz="2000" dirty="0" smtClean="0">
                <a:solidFill>
                  <a:srgbClr val="000066"/>
                </a:solidFill>
                <a:latin typeface="+mj-lt"/>
              </a:rPr>
              <a:t> </a:t>
            </a:r>
            <a:r>
              <a:rPr lang="en-US" sz="2000" dirty="0" err="1" smtClean="0">
                <a:solidFill>
                  <a:srgbClr val="000066"/>
                </a:solidFill>
                <a:latin typeface="+mj-lt"/>
              </a:rPr>
              <a:t>mực</a:t>
            </a:r>
            <a:r>
              <a:rPr lang="en-US" sz="2000" dirty="0" smtClean="0">
                <a:solidFill>
                  <a:srgbClr val="000066"/>
                </a:solidFill>
                <a:latin typeface="+mj-lt"/>
              </a:rPr>
              <a:t> </a:t>
            </a:r>
            <a:r>
              <a:rPr lang="en-US" sz="2000" dirty="0" err="1" smtClean="0">
                <a:solidFill>
                  <a:srgbClr val="000066"/>
                </a:solidFill>
                <a:latin typeface="+mj-lt"/>
              </a:rPr>
              <a:t>và</a:t>
            </a:r>
            <a:r>
              <a:rPr lang="en-US" sz="2000" dirty="0" smtClean="0">
                <a:solidFill>
                  <a:srgbClr val="000066"/>
                </a:solidFill>
                <a:latin typeface="+mj-lt"/>
              </a:rPr>
              <a:t> </a:t>
            </a:r>
            <a:r>
              <a:rPr lang="en-US" sz="2000" dirty="0" err="1" smtClean="0">
                <a:solidFill>
                  <a:srgbClr val="000066"/>
                </a:solidFill>
                <a:latin typeface="+mj-lt"/>
              </a:rPr>
              <a:t>khép</a:t>
            </a:r>
            <a:r>
              <a:rPr lang="en-US" sz="2000" dirty="0" smtClean="0">
                <a:solidFill>
                  <a:srgbClr val="000066"/>
                </a:solidFill>
                <a:latin typeface="+mj-lt"/>
              </a:rPr>
              <a:t> </a:t>
            </a:r>
            <a:r>
              <a:rPr lang="en-US" sz="2000" dirty="0" err="1" smtClean="0">
                <a:solidFill>
                  <a:srgbClr val="000066"/>
                </a:solidFill>
                <a:latin typeface="+mj-lt"/>
              </a:rPr>
              <a:t>kín</a:t>
            </a:r>
            <a:r>
              <a:rPr lang="en-US" sz="2000" dirty="0" smtClean="0">
                <a:solidFill>
                  <a:srgbClr val="000066"/>
                </a:solidFill>
                <a:latin typeface="+mj-lt"/>
              </a:rPr>
              <a:t> </a:t>
            </a:r>
            <a:r>
              <a:rPr lang="en-US" sz="2000" dirty="0" err="1" smtClean="0">
                <a:solidFill>
                  <a:srgbClr val="000066"/>
                </a:solidFill>
                <a:latin typeface="+mj-lt"/>
              </a:rPr>
              <a:t>của</a:t>
            </a:r>
            <a:r>
              <a:rPr lang="en-US" sz="2000" dirty="0" smtClean="0">
                <a:solidFill>
                  <a:srgbClr val="000066"/>
                </a:solidFill>
                <a:latin typeface="+mj-lt"/>
              </a:rPr>
              <a:t> </a:t>
            </a:r>
            <a:r>
              <a:rPr lang="en-US" sz="2000" dirty="0" err="1" smtClean="0">
                <a:solidFill>
                  <a:srgbClr val="000066"/>
                </a:solidFill>
                <a:latin typeface="+mj-lt"/>
              </a:rPr>
              <a:t>các</a:t>
            </a:r>
            <a:r>
              <a:rPr lang="en-US" sz="2000" dirty="0" smtClean="0">
                <a:solidFill>
                  <a:srgbClr val="000066"/>
                </a:solidFill>
                <a:latin typeface="+mj-lt"/>
              </a:rPr>
              <a:t> </a:t>
            </a:r>
            <a:r>
              <a:rPr lang="en-US" sz="2000" dirty="0" err="1" smtClean="0">
                <a:solidFill>
                  <a:srgbClr val="000066"/>
                </a:solidFill>
                <a:latin typeface="+mj-lt"/>
              </a:rPr>
              <a:t>văn</a:t>
            </a:r>
            <a:r>
              <a:rPr lang="en-US" sz="2000" dirty="0" smtClean="0">
                <a:solidFill>
                  <a:srgbClr val="000066"/>
                </a:solidFill>
                <a:latin typeface="+mj-lt"/>
              </a:rPr>
              <a:t> </a:t>
            </a:r>
            <a:r>
              <a:rPr lang="en-US" sz="2000" dirty="0" err="1" smtClean="0">
                <a:solidFill>
                  <a:srgbClr val="000066"/>
                </a:solidFill>
                <a:latin typeface="+mj-lt"/>
              </a:rPr>
              <a:t>bản</a:t>
            </a:r>
            <a:r>
              <a:rPr lang="en-US" sz="2000" dirty="0" smtClean="0">
                <a:solidFill>
                  <a:srgbClr val="000066"/>
                </a:solidFill>
                <a:latin typeface="+mj-lt"/>
              </a:rPr>
              <a:t> </a:t>
            </a:r>
            <a:r>
              <a:rPr lang="en-US" sz="2000" dirty="0" err="1" smtClean="0">
                <a:solidFill>
                  <a:srgbClr val="000066"/>
                </a:solidFill>
                <a:latin typeface="+mj-lt"/>
              </a:rPr>
              <a:t>tham</a:t>
            </a:r>
            <a:r>
              <a:rPr lang="en-US" sz="2000" dirty="0" smtClean="0">
                <a:solidFill>
                  <a:srgbClr val="000066"/>
                </a:solidFill>
                <a:latin typeface="+mj-lt"/>
              </a:rPr>
              <a:t> </a:t>
            </a:r>
            <a:r>
              <a:rPr lang="en-US" sz="2000" dirty="0" err="1" smtClean="0">
                <a:solidFill>
                  <a:srgbClr val="000066"/>
                </a:solidFill>
                <a:latin typeface="+mj-lt"/>
              </a:rPr>
              <a:t>mưu</a:t>
            </a:r>
            <a:r>
              <a:rPr lang="en-US" sz="2000" dirty="0" smtClean="0">
                <a:solidFill>
                  <a:srgbClr val="000066"/>
                </a:solidFill>
                <a:latin typeface="+mj-lt"/>
              </a:rPr>
              <a:t> (</a:t>
            </a:r>
            <a:r>
              <a:rPr lang="en-US" sz="2000" dirty="0" err="1" smtClean="0">
                <a:solidFill>
                  <a:srgbClr val="000066"/>
                </a:solidFill>
                <a:latin typeface="+mj-lt"/>
              </a:rPr>
              <a:t>biên</a:t>
            </a:r>
            <a:r>
              <a:rPr lang="en-US" sz="2000" dirty="0" smtClean="0">
                <a:solidFill>
                  <a:srgbClr val="000066"/>
                </a:solidFill>
                <a:latin typeface="+mj-lt"/>
              </a:rPr>
              <a:t> </a:t>
            </a:r>
            <a:r>
              <a:rPr lang="en-US" sz="2000" dirty="0" err="1" smtClean="0">
                <a:solidFill>
                  <a:srgbClr val="000066"/>
                </a:solidFill>
                <a:latin typeface="+mj-lt"/>
              </a:rPr>
              <a:t>bản</a:t>
            </a:r>
            <a:r>
              <a:rPr lang="en-US" sz="2000" dirty="0" smtClean="0">
                <a:solidFill>
                  <a:srgbClr val="000066"/>
                </a:solidFill>
                <a:latin typeface="+mj-lt"/>
              </a:rPr>
              <a:t>, </a:t>
            </a:r>
            <a:r>
              <a:rPr lang="en-US" sz="2000" dirty="0" err="1" smtClean="0">
                <a:solidFill>
                  <a:srgbClr val="000066"/>
                </a:solidFill>
                <a:latin typeface="+mj-lt"/>
              </a:rPr>
              <a:t>tờ</a:t>
            </a:r>
            <a:r>
              <a:rPr lang="en-US" sz="2000" dirty="0" smtClean="0">
                <a:solidFill>
                  <a:srgbClr val="000066"/>
                </a:solidFill>
                <a:latin typeface="+mj-lt"/>
              </a:rPr>
              <a:t> </a:t>
            </a:r>
            <a:r>
              <a:rPr lang="en-US" sz="2000" dirty="0" err="1" smtClean="0">
                <a:solidFill>
                  <a:srgbClr val="000066"/>
                </a:solidFill>
                <a:latin typeface="+mj-lt"/>
              </a:rPr>
              <a:t>trình</a:t>
            </a:r>
            <a:r>
              <a:rPr lang="en-US" sz="2000" dirty="0" smtClean="0">
                <a:solidFill>
                  <a:srgbClr val="000066"/>
                </a:solidFill>
                <a:latin typeface="+mj-lt"/>
              </a:rPr>
              <a:t>, </a:t>
            </a:r>
            <a:r>
              <a:rPr lang="en-US" sz="2000" dirty="0" err="1" smtClean="0">
                <a:solidFill>
                  <a:srgbClr val="000066"/>
                </a:solidFill>
                <a:latin typeface="+mj-lt"/>
              </a:rPr>
              <a:t>giấy</a:t>
            </a:r>
            <a:r>
              <a:rPr lang="en-US" sz="2000" dirty="0" smtClean="0">
                <a:solidFill>
                  <a:srgbClr val="000066"/>
                </a:solidFill>
                <a:latin typeface="+mj-lt"/>
              </a:rPr>
              <a:t> </a:t>
            </a:r>
            <a:r>
              <a:rPr lang="en-US" sz="2000" dirty="0" err="1" smtClean="0">
                <a:solidFill>
                  <a:srgbClr val="000066"/>
                </a:solidFill>
                <a:latin typeface="+mj-lt"/>
              </a:rPr>
              <a:t>chứng</a:t>
            </a:r>
            <a:r>
              <a:rPr lang="en-US" sz="2000" dirty="0" smtClean="0">
                <a:solidFill>
                  <a:srgbClr val="000066"/>
                </a:solidFill>
                <a:latin typeface="+mj-lt"/>
              </a:rPr>
              <a:t> </a:t>
            </a:r>
            <a:r>
              <a:rPr lang="en-US" sz="2000" dirty="0" err="1" smtClean="0">
                <a:solidFill>
                  <a:srgbClr val="000066"/>
                </a:solidFill>
                <a:latin typeface="+mj-lt"/>
              </a:rPr>
              <a:t>nhận</a:t>
            </a:r>
            <a:r>
              <a:rPr lang="en-US" sz="2000" dirty="0" smtClean="0">
                <a:solidFill>
                  <a:srgbClr val="000066"/>
                </a:solidFill>
                <a:latin typeface="+mj-lt"/>
              </a:rPr>
              <a:t> …) </a:t>
            </a:r>
            <a:r>
              <a:rPr lang="en-US" sz="2000" dirty="0" err="1" smtClean="0">
                <a:solidFill>
                  <a:srgbClr val="000066"/>
                </a:solidFill>
                <a:latin typeface="+mj-lt"/>
              </a:rPr>
              <a:t>trình</a:t>
            </a:r>
            <a:r>
              <a:rPr lang="en-US" sz="2000" dirty="0" smtClean="0">
                <a:solidFill>
                  <a:srgbClr val="000066"/>
                </a:solidFill>
                <a:latin typeface="+mj-lt"/>
              </a:rPr>
              <a:t> </a:t>
            </a:r>
            <a:r>
              <a:rPr lang="en-US" sz="2000" dirty="0" err="1" smtClean="0">
                <a:solidFill>
                  <a:srgbClr val="000066"/>
                </a:solidFill>
                <a:latin typeface="+mj-lt"/>
              </a:rPr>
              <a:t>bày</a:t>
            </a:r>
            <a:r>
              <a:rPr lang="en-US" sz="2000" dirty="0" smtClean="0">
                <a:solidFill>
                  <a:srgbClr val="000066"/>
                </a:solidFill>
                <a:latin typeface="+mj-lt"/>
              </a:rPr>
              <a:t> </a:t>
            </a:r>
            <a:r>
              <a:rPr lang="en-US" sz="2000" dirty="0" err="1" smtClean="0">
                <a:solidFill>
                  <a:srgbClr val="000066"/>
                </a:solidFill>
                <a:latin typeface="+mj-lt"/>
              </a:rPr>
              <a:t>đúng</a:t>
            </a:r>
            <a:r>
              <a:rPr lang="en-US" sz="2000" dirty="0" smtClean="0">
                <a:solidFill>
                  <a:srgbClr val="000066"/>
                </a:solidFill>
                <a:latin typeface="+mj-lt"/>
              </a:rPr>
              <a:t> </a:t>
            </a:r>
            <a:r>
              <a:rPr lang="en-US" sz="2000" dirty="0" err="1" smtClean="0">
                <a:solidFill>
                  <a:srgbClr val="000066"/>
                </a:solidFill>
                <a:latin typeface="+mj-lt"/>
              </a:rPr>
              <a:t>quy</a:t>
            </a:r>
            <a:r>
              <a:rPr lang="en-US" sz="2000" dirty="0" smtClean="0">
                <a:solidFill>
                  <a:srgbClr val="000066"/>
                </a:solidFill>
                <a:latin typeface="+mj-lt"/>
              </a:rPr>
              <a:t> </a:t>
            </a:r>
            <a:r>
              <a:rPr lang="en-US" sz="2000" dirty="0" err="1" smtClean="0">
                <a:solidFill>
                  <a:srgbClr val="000066"/>
                </a:solidFill>
                <a:latin typeface="+mj-lt"/>
              </a:rPr>
              <a:t>định</a:t>
            </a:r>
            <a:r>
              <a:rPr lang="en-US" sz="2000" dirty="0" smtClean="0">
                <a:solidFill>
                  <a:srgbClr val="000066"/>
                </a:solidFill>
                <a:latin typeface="+mj-lt"/>
              </a:rPr>
              <a:t>, </a:t>
            </a:r>
            <a:r>
              <a:rPr lang="en-US" sz="2000" dirty="0" err="1" smtClean="0">
                <a:solidFill>
                  <a:srgbClr val="000066"/>
                </a:solidFill>
                <a:latin typeface="+mj-lt"/>
              </a:rPr>
              <a:t>đầy</a:t>
            </a:r>
            <a:r>
              <a:rPr lang="en-US" sz="2000" dirty="0" smtClean="0">
                <a:solidFill>
                  <a:srgbClr val="000066"/>
                </a:solidFill>
                <a:latin typeface="+mj-lt"/>
              </a:rPr>
              <a:t> </a:t>
            </a:r>
            <a:r>
              <a:rPr lang="en-US" sz="2000" dirty="0" err="1" smtClean="0">
                <a:solidFill>
                  <a:srgbClr val="000066"/>
                </a:solidFill>
                <a:latin typeface="+mj-lt"/>
              </a:rPr>
              <a:t>đủ</a:t>
            </a:r>
            <a:r>
              <a:rPr lang="en-US" sz="2000" dirty="0" smtClean="0">
                <a:solidFill>
                  <a:srgbClr val="000066"/>
                </a:solidFill>
                <a:latin typeface="+mj-lt"/>
              </a:rPr>
              <a:t> </a:t>
            </a:r>
            <a:r>
              <a:rPr lang="en-US" sz="2000" dirty="0" err="1" smtClean="0">
                <a:solidFill>
                  <a:srgbClr val="000066"/>
                </a:solidFill>
                <a:latin typeface="+mj-lt"/>
              </a:rPr>
              <a:t>nội</a:t>
            </a:r>
            <a:r>
              <a:rPr lang="en-US" sz="2000" dirty="0" smtClean="0">
                <a:solidFill>
                  <a:srgbClr val="000066"/>
                </a:solidFill>
                <a:latin typeface="+mj-lt"/>
              </a:rPr>
              <a:t> dung, </a:t>
            </a:r>
            <a:r>
              <a:rPr lang="en-US" sz="2000" dirty="0" err="1" smtClean="0">
                <a:solidFill>
                  <a:srgbClr val="000066"/>
                </a:solidFill>
                <a:latin typeface="+mj-lt"/>
              </a:rPr>
              <a:t>chữ</a:t>
            </a:r>
            <a:r>
              <a:rPr lang="en-US" sz="2000" dirty="0" smtClean="0">
                <a:solidFill>
                  <a:srgbClr val="000066"/>
                </a:solidFill>
                <a:latin typeface="+mj-lt"/>
              </a:rPr>
              <a:t> </a:t>
            </a:r>
            <a:r>
              <a:rPr lang="en-US" sz="2000" dirty="0" err="1" smtClean="0">
                <a:solidFill>
                  <a:srgbClr val="000066"/>
                </a:solidFill>
                <a:latin typeface="+mj-lt"/>
              </a:rPr>
              <a:t>ký</a:t>
            </a:r>
            <a:r>
              <a:rPr lang="en-US" sz="2000" dirty="0" smtClean="0">
                <a:solidFill>
                  <a:srgbClr val="000066"/>
                </a:solidFill>
                <a:latin typeface="+mj-lt"/>
              </a:rPr>
              <a:t>, </a:t>
            </a:r>
            <a:r>
              <a:rPr lang="en-US" sz="2000" dirty="0" err="1" smtClean="0">
                <a:solidFill>
                  <a:srgbClr val="000066"/>
                </a:solidFill>
                <a:latin typeface="+mj-lt"/>
              </a:rPr>
              <a:t>ngày</a:t>
            </a:r>
            <a:r>
              <a:rPr lang="en-US" sz="2000" dirty="0" smtClean="0">
                <a:solidFill>
                  <a:srgbClr val="000066"/>
                </a:solidFill>
                <a:latin typeface="+mj-lt"/>
              </a:rPr>
              <a:t> </a:t>
            </a:r>
            <a:r>
              <a:rPr lang="en-US" sz="2000" dirty="0" err="1" smtClean="0">
                <a:solidFill>
                  <a:srgbClr val="000066"/>
                </a:solidFill>
                <a:latin typeface="+mj-lt"/>
              </a:rPr>
              <a:t>tháng</a:t>
            </a:r>
            <a:r>
              <a:rPr lang="en-US" sz="2000" dirty="0" smtClean="0">
                <a:solidFill>
                  <a:srgbClr val="000066"/>
                </a:solidFill>
                <a:latin typeface="+mj-lt"/>
              </a:rPr>
              <a:t> </a:t>
            </a:r>
            <a:r>
              <a:rPr lang="en-US" sz="2000" dirty="0" err="1" smtClean="0">
                <a:solidFill>
                  <a:srgbClr val="000066"/>
                </a:solidFill>
                <a:latin typeface="+mj-lt"/>
              </a:rPr>
              <a:t>năm</a:t>
            </a:r>
            <a:r>
              <a:rPr lang="en-US" sz="2000" dirty="0" smtClean="0">
                <a:solidFill>
                  <a:srgbClr val="000066"/>
                </a:solidFill>
                <a:latin typeface="+mj-lt"/>
              </a:rPr>
              <a:t>.</a:t>
            </a:r>
          </a:p>
          <a:p>
            <a:pPr algn="just">
              <a:spcBef>
                <a:spcPts val="300"/>
              </a:spcBef>
              <a:defRPr/>
            </a:pPr>
            <a:r>
              <a:rPr lang="en-US" sz="2000" dirty="0">
                <a:solidFill>
                  <a:srgbClr val="000066"/>
                </a:solidFill>
                <a:latin typeface="+mj-lt"/>
              </a:rPr>
              <a:t>4. </a:t>
            </a:r>
            <a:r>
              <a:rPr lang="en-US" sz="2000" dirty="0" err="1">
                <a:solidFill>
                  <a:srgbClr val="000066"/>
                </a:solidFill>
                <a:latin typeface="+mj-lt"/>
              </a:rPr>
              <a:t>Sau</a:t>
            </a:r>
            <a:r>
              <a:rPr lang="en-US" sz="2000" dirty="0">
                <a:solidFill>
                  <a:srgbClr val="000066"/>
                </a:solidFill>
                <a:latin typeface="+mj-lt"/>
              </a:rPr>
              <a:t> </a:t>
            </a:r>
            <a:r>
              <a:rPr lang="en-US" sz="2000" dirty="0" err="1">
                <a:solidFill>
                  <a:srgbClr val="000066"/>
                </a:solidFill>
                <a:latin typeface="+mj-lt"/>
              </a:rPr>
              <a:t>thụ</a:t>
            </a:r>
            <a:r>
              <a:rPr lang="en-US" sz="2000" dirty="0">
                <a:solidFill>
                  <a:srgbClr val="000066"/>
                </a:solidFill>
                <a:latin typeface="+mj-lt"/>
              </a:rPr>
              <a:t> </a:t>
            </a:r>
            <a:r>
              <a:rPr lang="en-US" sz="2000" dirty="0" err="1">
                <a:solidFill>
                  <a:srgbClr val="000066"/>
                </a:solidFill>
                <a:latin typeface="+mj-lt"/>
              </a:rPr>
              <a:t>lý</a:t>
            </a:r>
            <a:r>
              <a:rPr lang="en-US" sz="2000" dirty="0">
                <a:solidFill>
                  <a:srgbClr val="000066"/>
                </a:solidFill>
                <a:latin typeface="+mj-lt"/>
              </a:rPr>
              <a:t> </a:t>
            </a:r>
            <a:r>
              <a:rPr lang="en-US" sz="2000" dirty="0" err="1">
                <a:solidFill>
                  <a:srgbClr val="000066"/>
                </a:solidFill>
                <a:latin typeface="+mj-lt"/>
              </a:rPr>
              <a:t>giải</a:t>
            </a:r>
            <a:r>
              <a:rPr lang="en-US" sz="2000" dirty="0">
                <a:solidFill>
                  <a:srgbClr val="000066"/>
                </a:solidFill>
                <a:latin typeface="+mj-lt"/>
              </a:rPr>
              <a:t> </a:t>
            </a:r>
            <a:r>
              <a:rPr lang="en-US" sz="2000" dirty="0" err="1">
                <a:solidFill>
                  <a:srgbClr val="000066"/>
                </a:solidFill>
                <a:latin typeface="+mj-lt"/>
              </a:rPr>
              <a:t>quyết</a:t>
            </a:r>
            <a:r>
              <a:rPr lang="en-US" sz="2000" dirty="0">
                <a:solidFill>
                  <a:srgbClr val="000066"/>
                </a:solidFill>
                <a:latin typeface="+mj-lt"/>
              </a:rPr>
              <a:t>, </a:t>
            </a:r>
            <a:r>
              <a:rPr lang="en-US" sz="2000" dirty="0" err="1">
                <a:solidFill>
                  <a:srgbClr val="000066"/>
                </a:solidFill>
                <a:latin typeface="+mj-lt"/>
              </a:rPr>
              <a:t>công</a:t>
            </a:r>
            <a:r>
              <a:rPr lang="en-US" sz="2000" dirty="0">
                <a:solidFill>
                  <a:srgbClr val="000066"/>
                </a:solidFill>
                <a:latin typeface="+mj-lt"/>
              </a:rPr>
              <a:t> </a:t>
            </a:r>
            <a:r>
              <a:rPr lang="en-US" sz="2000" dirty="0" err="1">
                <a:solidFill>
                  <a:srgbClr val="000066"/>
                </a:solidFill>
                <a:latin typeface="+mj-lt"/>
              </a:rPr>
              <a:t>tác</a:t>
            </a:r>
            <a:r>
              <a:rPr lang="en-US" sz="2000" dirty="0">
                <a:solidFill>
                  <a:srgbClr val="000066"/>
                </a:solidFill>
                <a:latin typeface="+mj-lt"/>
              </a:rPr>
              <a:t> </a:t>
            </a:r>
            <a:r>
              <a:rPr lang="en-US" sz="2000" dirty="0" err="1">
                <a:solidFill>
                  <a:srgbClr val="000066"/>
                </a:solidFill>
                <a:latin typeface="+mj-lt"/>
              </a:rPr>
              <a:t>phúc</a:t>
            </a:r>
            <a:r>
              <a:rPr lang="en-US" sz="2000" dirty="0">
                <a:solidFill>
                  <a:srgbClr val="000066"/>
                </a:solidFill>
                <a:latin typeface="+mj-lt"/>
              </a:rPr>
              <a:t> </a:t>
            </a:r>
            <a:r>
              <a:rPr lang="en-US" sz="2000" dirty="0" err="1">
                <a:solidFill>
                  <a:srgbClr val="000066"/>
                </a:solidFill>
                <a:latin typeface="+mj-lt"/>
              </a:rPr>
              <a:t>tập</a:t>
            </a:r>
            <a:r>
              <a:rPr lang="en-US" sz="2000" dirty="0">
                <a:solidFill>
                  <a:srgbClr val="000066"/>
                </a:solidFill>
                <a:latin typeface="+mj-lt"/>
              </a:rPr>
              <a:t> </a:t>
            </a:r>
            <a:r>
              <a:rPr lang="en-US" sz="2000" dirty="0" err="1">
                <a:solidFill>
                  <a:srgbClr val="000066"/>
                </a:solidFill>
                <a:latin typeface="+mj-lt"/>
              </a:rPr>
              <a:t>hồ</a:t>
            </a:r>
            <a:r>
              <a:rPr lang="en-US" sz="2000" dirty="0">
                <a:solidFill>
                  <a:srgbClr val="000066"/>
                </a:solidFill>
                <a:latin typeface="+mj-lt"/>
              </a:rPr>
              <a:t> </a:t>
            </a:r>
            <a:r>
              <a:rPr lang="en-US" sz="2000" dirty="0" err="1">
                <a:solidFill>
                  <a:srgbClr val="000066"/>
                </a:solidFill>
                <a:latin typeface="+mj-lt"/>
              </a:rPr>
              <a:t>sơ</a:t>
            </a:r>
            <a:r>
              <a:rPr lang="en-US" sz="2000" dirty="0">
                <a:solidFill>
                  <a:srgbClr val="000066"/>
                </a:solidFill>
                <a:latin typeface="+mj-lt"/>
              </a:rPr>
              <a:t> </a:t>
            </a:r>
            <a:r>
              <a:rPr lang="en-US" sz="2000" dirty="0" err="1">
                <a:solidFill>
                  <a:srgbClr val="000066"/>
                </a:solidFill>
                <a:latin typeface="+mj-lt"/>
              </a:rPr>
              <a:t>bài</a:t>
            </a:r>
            <a:r>
              <a:rPr lang="en-US" sz="2000" dirty="0">
                <a:solidFill>
                  <a:srgbClr val="000066"/>
                </a:solidFill>
                <a:latin typeface="+mj-lt"/>
              </a:rPr>
              <a:t> </a:t>
            </a:r>
            <a:r>
              <a:rPr lang="en-US" sz="2000" dirty="0" err="1">
                <a:solidFill>
                  <a:srgbClr val="000066"/>
                </a:solidFill>
                <a:latin typeface="+mj-lt"/>
              </a:rPr>
              <a:t>bản</a:t>
            </a:r>
            <a:r>
              <a:rPr lang="en-US" sz="2000" dirty="0">
                <a:solidFill>
                  <a:srgbClr val="000066"/>
                </a:solidFill>
                <a:latin typeface="+mj-lt"/>
              </a:rPr>
              <a:t>, </a:t>
            </a:r>
            <a:r>
              <a:rPr lang="en-US" sz="2000" dirty="0" err="1">
                <a:solidFill>
                  <a:srgbClr val="000066"/>
                </a:solidFill>
                <a:latin typeface="+mj-lt"/>
              </a:rPr>
              <a:t>thống</a:t>
            </a:r>
            <a:r>
              <a:rPr lang="en-US" sz="2000" dirty="0">
                <a:solidFill>
                  <a:srgbClr val="000066"/>
                </a:solidFill>
                <a:latin typeface="+mj-lt"/>
              </a:rPr>
              <a:t> </a:t>
            </a:r>
            <a:r>
              <a:rPr lang="en-US" sz="2000" dirty="0" err="1">
                <a:solidFill>
                  <a:srgbClr val="000066"/>
                </a:solidFill>
                <a:latin typeface="+mj-lt"/>
              </a:rPr>
              <a:t>nhất</a:t>
            </a:r>
            <a:r>
              <a:rPr lang="en-US" sz="2000" dirty="0">
                <a:solidFill>
                  <a:srgbClr val="000066"/>
                </a:solidFill>
                <a:latin typeface="+mj-lt"/>
              </a:rPr>
              <a:t> </a:t>
            </a:r>
            <a:r>
              <a:rPr lang="en-US" sz="2000" dirty="0" err="1">
                <a:solidFill>
                  <a:srgbClr val="000066"/>
                </a:solidFill>
                <a:latin typeface="+mj-lt"/>
              </a:rPr>
              <a:t>trong</a:t>
            </a:r>
            <a:r>
              <a:rPr lang="en-US" sz="2000" dirty="0">
                <a:solidFill>
                  <a:srgbClr val="000066"/>
                </a:solidFill>
                <a:latin typeface="+mj-lt"/>
              </a:rPr>
              <a:t> </a:t>
            </a:r>
            <a:r>
              <a:rPr lang="en-US" sz="2000" dirty="0" err="1">
                <a:solidFill>
                  <a:srgbClr val="000066"/>
                </a:solidFill>
                <a:latin typeface="+mj-lt"/>
              </a:rPr>
              <a:t>cách</a:t>
            </a:r>
            <a:r>
              <a:rPr lang="en-US" sz="2000" dirty="0">
                <a:solidFill>
                  <a:srgbClr val="000066"/>
                </a:solidFill>
                <a:latin typeface="+mj-lt"/>
              </a:rPr>
              <a:t> </a:t>
            </a:r>
            <a:r>
              <a:rPr lang="en-US" sz="2000" dirty="0" err="1">
                <a:solidFill>
                  <a:srgbClr val="000066"/>
                </a:solidFill>
                <a:latin typeface="+mj-lt"/>
              </a:rPr>
              <a:t>sắp</a:t>
            </a:r>
            <a:r>
              <a:rPr lang="en-US" sz="2000" dirty="0">
                <a:solidFill>
                  <a:srgbClr val="000066"/>
                </a:solidFill>
                <a:latin typeface="+mj-lt"/>
              </a:rPr>
              <a:t> </a:t>
            </a:r>
            <a:r>
              <a:rPr lang="en-US" sz="2000" dirty="0" err="1">
                <a:solidFill>
                  <a:srgbClr val="000066"/>
                </a:solidFill>
                <a:latin typeface="+mj-lt"/>
              </a:rPr>
              <a:t>xếp</a:t>
            </a:r>
            <a:r>
              <a:rPr lang="en-US" sz="2000" dirty="0">
                <a:solidFill>
                  <a:srgbClr val="000066"/>
                </a:solidFill>
                <a:latin typeface="+mj-lt"/>
              </a:rPr>
              <a:t> (</a:t>
            </a:r>
            <a:r>
              <a:rPr lang="en-US" sz="2000" dirty="0" err="1">
                <a:solidFill>
                  <a:srgbClr val="000066"/>
                </a:solidFill>
                <a:latin typeface="+mj-lt"/>
              </a:rPr>
              <a:t>xem</a:t>
            </a:r>
            <a:r>
              <a:rPr lang="en-US" sz="2000" dirty="0">
                <a:solidFill>
                  <a:srgbClr val="000066"/>
                </a:solidFill>
                <a:latin typeface="+mj-lt"/>
              </a:rPr>
              <a:t> </a:t>
            </a:r>
            <a:r>
              <a:rPr lang="en-US" sz="2000" dirty="0" err="1">
                <a:solidFill>
                  <a:srgbClr val="000066"/>
                </a:solidFill>
                <a:latin typeface="+mj-lt"/>
              </a:rPr>
              <a:t>hồ</a:t>
            </a:r>
            <a:r>
              <a:rPr lang="en-US" sz="2000" dirty="0">
                <a:solidFill>
                  <a:srgbClr val="000066"/>
                </a:solidFill>
                <a:latin typeface="+mj-lt"/>
              </a:rPr>
              <a:t> </a:t>
            </a:r>
            <a:r>
              <a:rPr lang="en-US" sz="2000" dirty="0" err="1">
                <a:solidFill>
                  <a:srgbClr val="000066"/>
                </a:solidFill>
                <a:latin typeface="+mj-lt"/>
              </a:rPr>
              <a:t>sơ</a:t>
            </a:r>
            <a:r>
              <a:rPr lang="en-US" sz="2000" dirty="0">
                <a:solidFill>
                  <a:srgbClr val="000066"/>
                </a:solidFill>
                <a:latin typeface="+mj-lt"/>
              </a:rPr>
              <a:t> </a:t>
            </a:r>
            <a:r>
              <a:rPr lang="en-US" sz="2000" dirty="0" err="1">
                <a:solidFill>
                  <a:srgbClr val="000066"/>
                </a:solidFill>
                <a:latin typeface="+mj-lt"/>
              </a:rPr>
              <a:t>nào</a:t>
            </a:r>
            <a:r>
              <a:rPr lang="en-US" sz="2000" dirty="0">
                <a:solidFill>
                  <a:srgbClr val="000066"/>
                </a:solidFill>
                <a:latin typeface="+mj-lt"/>
              </a:rPr>
              <a:t> </a:t>
            </a:r>
            <a:r>
              <a:rPr lang="en-US" sz="2000" dirty="0" err="1">
                <a:solidFill>
                  <a:srgbClr val="000066"/>
                </a:solidFill>
                <a:latin typeface="+mj-lt"/>
              </a:rPr>
              <a:t>cùng</a:t>
            </a:r>
            <a:r>
              <a:rPr lang="en-US" sz="2000" dirty="0">
                <a:solidFill>
                  <a:srgbClr val="000066"/>
                </a:solidFill>
                <a:latin typeface="+mj-lt"/>
              </a:rPr>
              <a:t> </a:t>
            </a:r>
            <a:r>
              <a:rPr lang="en-US" sz="2000" dirty="0" err="1">
                <a:solidFill>
                  <a:srgbClr val="000066"/>
                </a:solidFill>
                <a:latin typeface="+mj-lt"/>
              </a:rPr>
              <a:t>lĩnh</a:t>
            </a:r>
            <a:r>
              <a:rPr lang="en-US" sz="2000" dirty="0">
                <a:solidFill>
                  <a:srgbClr val="000066"/>
                </a:solidFill>
                <a:latin typeface="+mj-lt"/>
              </a:rPr>
              <a:t> </a:t>
            </a:r>
            <a:r>
              <a:rPr lang="en-US" sz="2000" dirty="0" err="1">
                <a:solidFill>
                  <a:srgbClr val="000066"/>
                </a:solidFill>
                <a:latin typeface="+mj-lt"/>
              </a:rPr>
              <a:t>vực</a:t>
            </a:r>
            <a:r>
              <a:rPr lang="en-US" sz="2000" dirty="0">
                <a:solidFill>
                  <a:srgbClr val="000066"/>
                </a:solidFill>
                <a:latin typeface="+mj-lt"/>
              </a:rPr>
              <a:t> </a:t>
            </a:r>
            <a:r>
              <a:rPr lang="en-US" sz="2000" dirty="0" err="1">
                <a:solidFill>
                  <a:srgbClr val="000066"/>
                </a:solidFill>
                <a:latin typeface="+mj-lt"/>
              </a:rPr>
              <a:t>giải</a:t>
            </a:r>
            <a:r>
              <a:rPr lang="en-US" sz="2000" dirty="0">
                <a:solidFill>
                  <a:srgbClr val="000066"/>
                </a:solidFill>
                <a:latin typeface="+mj-lt"/>
              </a:rPr>
              <a:t> </a:t>
            </a:r>
            <a:r>
              <a:rPr lang="en-US" sz="2000" dirty="0" err="1">
                <a:solidFill>
                  <a:srgbClr val="000066"/>
                </a:solidFill>
                <a:latin typeface="+mj-lt"/>
              </a:rPr>
              <a:t>quyết</a:t>
            </a:r>
            <a:r>
              <a:rPr lang="en-US" sz="2000" dirty="0">
                <a:solidFill>
                  <a:srgbClr val="000066"/>
                </a:solidFill>
                <a:latin typeface="+mj-lt"/>
              </a:rPr>
              <a:t> </a:t>
            </a:r>
            <a:r>
              <a:rPr lang="en-US" sz="2000" dirty="0" err="1">
                <a:solidFill>
                  <a:srgbClr val="000066"/>
                </a:solidFill>
                <a:latin typeface="+mj-lt"/>
              </a:rPr>
              <a:t>cách</a:t>
            </a:r>
            <a:r>
              <a:rPr lang="en-US" sz="2000" dirty="0">
                <a:solidFill>
                  <a:srgbClr val="000066"/>
                </a:solidFill>
                <a:latin typeface="+mj-lt"/>
              </a:rPr>
              <a:t> </a:t>
            </a:r>
            <a:r>
              <a:rPr lang="en-US" sz="2000" dirty="0" err="1">
                <a:solidFill>
                  <a:srgbClr val="000066"/>
                </a:solidFill>
                <a:latin typeface="+mj-lt"/>
              </a:rPr>
              <a:t>sắp</a:t>
            </a:r>
            <a:r>
              <a:rPr lang="en-US" sz="2000" dirty="0">
                <a:solidFill>
                  <a:srgbClr val="000066"/>
                </a:solidFill>
                <a:latin typeface="+mj-lt"/>
              </a:rPr>
              <a:t> </a:t>
            </a:r>
            <a:r>
              <a:rPr lang="en-US" sz="2000" dirty="0" err="1">
                <a:solidFill>
                  <a:srgbClr val="000066"/>
                </a:solidFill>
                <a:latin typeface="+mj-lt"/>
              </a:rPr>
              <a:t>xếp</a:t>
            </a:r>
            <a:r>
              <a:rPr lang="en-US" sz="2000" dirty="0">
                <a:solidFill>
                  <a:srgbClr val="000066"/>
                </a:solidFill>
                <a:latin typeface="+mj-lt"/>
              </a:rPr>
              <a:t> </a:t>
            </a:r>
            <a:r>
              <a:rPr lang="en-US" sz="2000" dirty="0" err="1">
                <a:solidFill>
                  <a:srgbClr val="000066"/>
                </a:solidFill>
                <a:latin typeface="+mj-lt"/>
              </a:rPr>
              <a:t>cũng</a:t>
            </a:r>
            <a:r>
              <a:rPr lang="en-US" sz="2000" dirty="0">
                <a:solidFill>
                  <a:srgbClr val="000066"/>
                </a:solidFill>
                <a:latin typeface="+mj-lt"/>
              </a:rPr>
              <a:t> </a:t>
            </a:r>
            <a:r>
              <a:rPr lang="en-US" sz="2000" dirty="0" err="1">
                <a:solidFill>
                  <a:srgbClr val="000066"/>
                </a:solidFill>
                <a:latin typeface="+mj-lt"/>
              </a:rPr>
              <a:t>giống</a:t>
            </a:r>
            <a:r>
              <a:rPr lang="en-US" sz="2000" dirty="0">
                <a:solidFill>
                  <a:srgbClr val="000066"/>
                </a:solidFill>
                <a:latin typeface="+mj-lt"/>
              </a:rPr>
              <a:t> </a:t>
            </a:r>
            <a:r>
              <a:rPr lang="en-US" sz="2000" dirty="0" err="1">
                <a:solidFill>
                  <a:srgbClr val="000066"/>
                </a:solidFill>
                <a:latin typeface="+mj-lt"/>
              </a:rPr>
              <a:t>như</a:t>
            </a:r>
            <a:r>
              <a:rPr lang="en-US" sz="2000" dirty="0">
                <a:solidFill>
                  <a:srgbClr val="000066"/>
                </a:solidFill>
                <a:latin typeface="+mj-lt"/>
              </a:rPr>
              <a:t> </a:t>
            </a:r>
            <a:r>
              <a:rPr lang="en-US" sz="2000" dirty="0" err="1">
                <a:solidFill>
                  <a:srgbClr val="000066"/>
                </a:solidFill>
                <a:latin typeface="+mj-lt"/>
              </a:rPr>
              <a:t>nhau</a:t>
            </a:r>
            <a:r>
              <a:rPr lang="en-US" sz="2000" dirty="0">
                <a:solidFill>
                  <a:srgbClr val="000066"/>
                </a:solidFill>
                <a:latin typeface="+mj-lt"/>
              </a:rPr>
              <a:t>)</a:t>
            </a:r>
          </a:p>
          <a:p>
            <a:pPr algn="just">
              <a:spcBef>
                <a:spcPts val="300"/>
              </a:spcBef>
              <a:defRPr/>
            </a:pPr>
            <a:endParaRPr lang="en-US" sz="2000" dirty="0" smtClean="0">
              <a:solidFill>
                <a:srgbClr val="000066"/>
              </a:solidFill>
              <a:latin typeface="+mj-lt"/>
            </a:endParaRPr>
          </a:p>
          <a:p>
            <a:pPr algn="just">
              <a:spcBef>
                <a:spcPts val="300"/>
              </a:spcBef>
              <a:defRPr/>
            </a:pPr>
            <a:endParaRPr lang="en-US" sz="2000" dirty="0">
              <a:solidFill>
                <a:srgbClr val="000066"/>
              </a:solidFill>
              <a:latin typeface="+mj-lt"/>
            </a:endParaRPr>
          </a:p>
          <a:p>
            <a:pPr>
              <a:spcBef>
                <a:spcPct val="50000"/>
              </a:spcBef>
              <a:defRPr/>
            </a:pPr>
            <a:endParaRPr lang="en-US" sz="2200" dirty="0" smtClean="0">
              <a:solidFill>
                <a:schemeClr val="accent2"/>
              </a:solidFill>
              <a:latin typeface="Times New Roman" pitchFamily="18" charset="0"/>
            </a:endParaRPr>
          </a:p>
        </p:txBody>
      </p:sp>
      <p:pic>
        <p:nvPicPr>
          <p:cNvPr id="184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475" y="4425950"/>
            <a:ext cx="5410200" cy="21653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43"/>
          <p:cNvSpPr txBox="1">
            <a:spLocks noChangeArrowheads="1"/>
          </p:cNvSpPr>
          <p:nvPr/>
        </p:nvSpPr>
        <p:spPr bwMode="auto">
          <a:xfrm>
            <a:off x="1202731" y="226704"/>
            <a:ext cx="69103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ctr">
              <a:spcBef>
                <a:spcPct val="50000"/>
              </a:spcBef>
            </a:pPr>
            <a:r>
              <a:rPr lang="en-US" sz="2200" b="1" dirty="0">
                <a:solidFill>
                  <a:srgbClr val="000066"/>
                </a:solidFill>
                <a:latin typeface="Times New Roman" pitchFamily="18" charset="0"/>
              </a:rPr>
              <a:t>BƯỚC </a:t>
            </a:r>
            <a:r>
              <a:rPr lang="en-US" sz="2200" b="1" dirty="0" smtClean="0">
                <a:solidFill>
                  <a:srgbClr val="000066"/>
                </a:solidFill>
                <a:latin typeface="Times New Roman" pitchFamily="18" charset="0"/>
              </a:rPr>
              <a:t>2: </a:t>
            </a:r>
            <a:r>
              <a:rPr lang="en-US" sz="2200" dirty="0" smtClean="0">
                <a:solidFill>
                  <a:srgbClr val="000066"/>
                </a:solidFill>
                <a:latin typeface="Times New Roman" pitchFamily="18" charset="0"/>
              </a:rPr>
              <a:t>BAN HÀNH VÀ ÁP DỤNG TÀI LIỆU HỆ THỐNG QUẢN LÝ CHẤT LƯỢNG </a:t>
            </a:r>
            <a:endParaRPr lang="en-US" sz="2200" dirty="0">
              <a:solidFill>
                <a:srgbClr val="000066"/>
              </a:solidFill>
              <a:latin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762000" y="984250"/>
            <a:ext cx="78486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just">
              <a:spcBef>
                <a:spcPts val="300"/>
              </a:spcBef>
              <a:defRPr/>
            </a:pPr>
            <a:r>
              <a:rPr lang="en-US" sz="2000" b="1" dirty="0" smtClean="0">
                <a:solidFill>
                  <a:srgbClr val="000066"/>
                </a:solidFill>
                <a:latin typeface="+mj-lt"/>
              </a:rPr>
              <a:t>8. QUY TRÌNH GIẢI QUYẾT THỦ TỤC HÀNH CHÍNH </a:t>
            </a:r>
            <a:endParaRPr lang="en-US" sz="2000" b="1" dirty="0">
              <a:solidFill>
                <a:srgbClr val="000066"/>
              </a:solidFill>
              <a:latin typeface="+mj-lt"/>
            </a:endParaRPr>
          </a:p>
          <a:p>
            <a:pPr algn="just">
              <a:spcBef>
                <a:spcPts val="300"/>
              </a:spcBef>
              <a:defRPr/>
            </a:pPr>
            <a:r>
              <a:rPr lang="en-US" sz="2000" b="1" dirty="0" err="1" smtClean="0">
                <a:solidFill>
                  <a:srgbClr val="000066"/>
                </a:solidFill>
                <a:latin typeface="+mj-lt"/>
              </a:rPr>
              <a:t>Phương</a:t>
            </a:r>
            <a:r>
              <a:rPr lang="en-US" sz="2000" b="1" dirty="0" smtClean="0">
                <a:solidFill>
                  <a:srgbClr val="000066"/>
                </a:solidFill>
                <a:latin typeface="+mj-lt"/>
              </a:rPr>
              <a:t> </a:t>
            </a:r>
            <a:r>
              <a:rPr lang="en-US" sz="2000" b="1" dirty="0" err="1">
                <a:solidFill>
                  <a:srgbClr val="000066"/>
                </a:solidFill>
                <a:latin typeface="+mj-lt"/>
              </a:rPr>
              <a:t>pháp</a:t>
            </a:r>
            <a:r>
              <a:rPr lang="en-US" sz="2000" b="1" dirty="0">
                <a:solidFill>
                  <a:srgbClr val="000066"/>
                </a:solidFill>
                <a:latin typeface="+mj-lt"/>
              </a:rPr>
              <a:t> </a:t>
            </a:r>
            <a:r>
              <a:rPr lang="en-US" sz="2000" b="1" dirty="0" err="1">
                <a:solidFill>
                  <a:srgbClr val="000066"/>
                </a:solidFill>
                <a:latin typeface="+mj-lt"/>
              </a:rPr>
              <a:t>áp</a:t>
            </a:r>
            <a:r>
              <a:rPr lang="en-US" sz="2000" b="1" dirty="0">
                <a:solidFill>
                  <a:srgbClr val="000066"/>
                </a:solidFill>
                <a:latin typeface="+mj-lt"/>
              </a:rPr>
              <a:t> </a:t>
            </a:r>
            <a:r>
              <a:rPr lang="en-US" sz="2000" b="1" dirty="0" err="1">
                <a:solidFill>
                  <a:srgbClr val="000066"/>
                </a:solidFill>
                <a:latin typeface="+mj-lt"/>
              </a:rPr>
              <a:t>dụng</a:t>
            </a:r>
            <a:r>
              <a:rPr lang="en-US" sz="2000" b="1" dirty="0">
                <a:solidFill>
                  <a:srgbClr val="000066"/>
                </a:solidFill>
                <a:latin typeface="+mj-lt"/>
              </a:rPr>
              <a:t>: </a:t>
            </a:r>
          </a:p>
          <a:p>
            <a:pPr algn="just">
              <a:spcBef>
                <a:spcPts val="300"/>
              </a:spcBef>
              <a:defRPr/>
            </a:pPr>
            <a:r>
              <a:rPr lang="en-US" sz="2000" dirty="0" err="1" smtClean="0">
                <a:solidFill>
                  <a:srgbClr val="000066"/>
                </a:solidFill>
                <a:latin typeface="+mj-lt"/>
              </a:rPr>
              <a:t>Tập</a:t>
            </a:r>
            <a:r>
              <a:rPr lang="en-US" sz="2000" dirty="0" smtClean="0">
                <a:solidFill>
                  <a:srgbClr val="000066"/>
                </a:solidFill>
                <a:latin typeface="+mj-lt"/>
              </a:rPr>
              <a:t> </a:t>
            </a:r>
            <a:r>
              <a:rPr lang="en-US" sz="2000" dirty="0" err="1" smtClean="0">
                <a:solidFill>
                  <a:srgbClr val="000066"/>
                </a:solidFill>
                <a:latin typeface="+mj-lt"/>
              </a:rPr>
              <a:t>trung</a:t>
            </a:r>
            <a:r>
              <a:rPr lang="en-US" sz="2000" dirty="0" smtClean="0">
                <a:solidFill>
                  <a:srgbClr val="000066"/>
                </a:solidFill>
                <a:latin typeface="+mj-lt"/>
              </a:rPr>
              <a:t> </a:t>
            </a:r>
            <a:r>
              <a:rPr lang="en-US" sz="2000" dirty="0" err="1" smtClean="0">
                <a:solidFill>
                  <a:srgbClr val="000066"/>
                </a:solidFill>
                <a:latin typeface="+mj-lt"/>
              </a:rPr>
              <a:t>tuân</a:t>
            </a:r>
            <a:r>
              <a:rPr lang="en-US" sz="2000" dirty="0" smtClean="0">
                <a:solidFill>
                  <a:srgbClr val="000066"/>
                </a:solidFill>
                <a:latin typeface="+mj-lt"/>
              </a:rPr>
              <a:t> </a:t>
            </a:r>
            <a:r>
              <a:rPr lang="en-US" sz="2000" dirty="0" err="1" smtClean="0">
                <a:solidFill>
                  <a:srgbClr val="000066"/>
                </a:solidFill>
                <a:latin typeface="+mj-lt"/>
              </a:rPr>
              <a:t>thủ</a:t>
            </a:r>
            <a:r>
              <a:rPr lang="en-US" sz="2000" dirty="0" smtClean="0">
                <a:solidFill>
                  <a:srgbClr val="000066"/>
                </a:solidFill>
                <a:latin typeface="+mj-lt"/>
              </a:rPr>
              <a:t> </a:t>
            </a:r>
            <a:r>
              <a:rPr lang="en-US" sz="2000" dirty="0" err="1" smtClean="0">
                <a:solidFill>
                  <a:srgbClr val="000066"/>
                </a:solidFill>
                <a:latin typeface="+mj-lt"/>
              </a:rPr>
              <a:t>chặt</a:t>
            </a:r>
            <a:r>
              <a:rPr lang="en-US" sz="2000" dirty="0" smtClean="0">
                <a:solidFill>
                  <a:srgbClr val="000066"/>
                </a:solidFill>
                <a:latin typeface="+mj-lt"/>
              </a:rPr>
              <a:t> </a:t>
            </a:r>
            <a:r>
              <a:rPr lang="en-US" sz="2000" dirty="0" err="1" smtClean="0">
                <a:solidFill>
                  <a:srgbClr val="000066"/>
                </a:solidFill>
                <a:latin typeface="+mj-lt"/>
              </a:rPr>
              <a:t>chẽ</a:t>
            </a:r>
            <a:r>
              <a:rPr lang="en-US" sz="2000" dirty="0" smtClean="0">
                <a:solidFill>
                  <a:srgbClr val="000066"/>
                </a:solidFill>
                <a:latin typeface="+mj-lt"/>
              </a:rPr>
              <a:t> </a:t>
            </a:r>
            <a:r>
              <a:rPr lang="en-US" sz="2000" dirty="0" err="1" smtClean="0">
                <a:solidFill>
                  <a:srgbClr val="000066"/>
                </a:solidFill>
                <a:latin typeface="+mj-lt"/>
              </a:rPr>
              <a:t>các</a:t>
            </a:r>
            <a:r>
              <a:rPr lang="en-US" sz="2000" dirty="0" smtClean="0">
                <a:solidFill>
                  <a:srgbClr val="000066"/>
                </a:solidFill>
                <a:latin typeface="+mj-lt"/>
              </a:rPr>
              <a:t> </a:t>
            </a:r>
            <a:r>
              <a:rPr lang="en-US" sz="2000" dirty="0" err="1" smtClean="0">
                <a:solidFill>
                  <a:srgbClr val="000066"/>
                </a:solidFill>
                <a:latin typeface="+mj-lt"/>
              </a:rPr>
              <a:t>văn</a:t>
            </a:r>
            <a:r>
              <a:rPr lang="en-US" sz="2000" dirty="0" smtClean="0">
                <a:solidFill>
                  <a:srgbClr val="000066"/>
                </a:solidFill>
                <a:latin typeface="+mj-lt"/>
              </a:rPr>
              <a:t> </a:t>
            </a:r>
            <a:r>
              <a:rPr lang="en-US" sz="2000" dirty="0" err="1" smtClean="0">
                <a:solidFill>
                  <a:srgbClr val="000066"/>
                </a:solidFill>
                <a:latin typeface="+mj-lt"/>
              </a:rPr>
              <a:t>bản</a:t>
            </a:r>
            <a:r>
              <a:rPr lang="en-US" sz="2000" dirty="0" smtClean="0">
                <a:solidFill>
                  <a:srgbClr val="000066"/>
                </a:solidFill>
                <a:latin typeface="+mj-lt"/>
              </a:rPr>
              <a:t> </a:t>
            </a:r>
            <a:r>
              <a:rPr lang="en-US" sz="2000" dirty="0" err="1" smtClean="0">
                <a:solidFill>
                  <a:srgbClr val="000066"/>
                </a:solidFill>
                <a:latin typeface="+mj-lt"/>
              </a:rPr>
              <a:t>hiện</a:t>
            </a:r>
            <a:r>
              <a:rPr lang="en-US" sz="2000" dirty="0" smtClean="0">
                <a:solidFill>
                  <a:srgbClr val="000066"/>
                </a:solidFill>
                <a:latin typeface="+mj-lt"/>
              </a:rPr>
              <a:t> </a:t>
            </a:r>
            <a:r>
              <a:rPr lang="en-US" sz="2000" dirty="0" err="1" smtClean="0">
                <a:solidFill>
                  <a:srgbClr val="000066"/>
                </a:solidFill>
                <a:latin typeface="+mj-lt"/>
              </a:rPr>
              <a:t>hành</a:t>
            </a:r>
            <a:r>
              <a:rPr lang="en-US" sz="2000" dirty="0" smtClean="0">
                <a:solidFill>
                  <a:srgbClr val="000066"/>
                </a:solidFill>
                <a:latin typeface="+mj-lt"/>
              </a:rPr>
              <a:t> </a:t>
            </a:r>
            <a:r>
              <a:rPr lang="en-US" sz="2000" dirty="0" err="1" smtClean="0">
                <a:solidFill>
                  <a:srgbClr val="000066"/>
                </a:solidFill>
                <a:latin typeface="+mj-lt"/>
              </a:rPr>
              <a:t>tuy</a:t>
            </a:r>
            <a:r>
              <a:rPr lang="en-US" sz="2000" dirty="0" smtClean="0">
                <a:solidFill>
                  <a:srgbClr val="000066"/>
                </a:solidFill>
                <a:latin typeface="+mj-lt"/>
              </a:rPr>
              <a:t> </a:t>
            </a:r>
            <a:r>
              <a:rPr lang="en-US" sz="2000" dirty="0" err="1" smtClean="0">
                <a:solidFill>
                  <a:srgbClr val="000066"/>
                </a:solidFill>
                <a:latin typeface="+mj-lt"/>
              </a:rPr>
              <a:t>nhiên</a:t>
            </a:r>
            <a:r>
              <a:rPr lang="en-US" sz="2000" dirty="0" smtClean="0">
                <a:solidFill>
                  <a:srgbClr val="000066"/>
                </a:solidFill>
                <a:latin typeface="+mj-lt"/>
              </a:rPr>
              <a:t> </a:t>
            </a:r>
            <a:r>
              <a:rPr lang="en-US" sz="2000" dirty="0" err="1" smtClean="0">
                <a:solidFill>
                  <a:srgbClr val="000066"/>
                </a:solidFill>
                <a:latin typeface="+mj-lt"/>
              </a:rPr>
              <a:t>đảm</a:t>
            </a:r>
            <a:r>
              <a:rPr lang="en-US" sz="2000" dirty="0" smtClean="0">
                <a:solidFill>
                  <a:srgbClr val="000066"/>
                </a:solidFill>
                <a:latin typeface="+mj-lt"/>
              </a:rPr>
              <a:t> </a:t>
            </a:r>
            <a:r>
              <a:rPr lang="en-US" sz="2000" dirty="0" err="1" smtClean="0">
                <a:solidFill>
                  <a:srgbClr val="000066"/>
                </a:solidFill>
                <a:latin typeface="+mj-lt"/>
              </a:rPr>
              <a:t>bảo</a:t>
            </a:r>
            <a:r>
              <a:rPr lang="en-US" sz="2000" dirty="0" smtClean="0">
                <a:solidFill>
                  <a:srgbClr val="000066"/>
                </a:solidFill>
                <a:latin typeface="+mj-lt"/>
              </a:rPr>
              <a:t> 05 </a:t>
            </a:r>
            <a:r>
              <a:rPr lang="en-US" sz="2000" dirty="0" err="1" smtClean="0">
                <a:solidFill>
                  <a:srgbClr val="000066"/>
                </a:solidFill>
                <a:latin typeface="+mj-lt"/>
              </a:rPr>
              <a:t>yêu</a:t>
            </a:r>
            <a:r>
              <a:rPr lang="en-US" sz="2000" dirty="0" smtClean="0">
                <a:solidFill>
                  <a:srgbClr val="000066"/>
                </a:solidFill>
                <a:latin typeface="+mj-lt"/>
              </a:rPr>
              <a:t> </a:t>
            </a:r>
            <a:r>
              <a:rPr lang="en-US" sz="2000" dirty="0" err="1" smtClean="0">
                <a:solidFill>
                  <a:srgbClr val="000066"/>
                </a:solidFill>
                <a:latin typeface="+mj-lt"/>
              </a:rPr>
              <a:t>cầu</a:t>
            </a:r>
            <a:r>
              <a:rPr lang="en-US" sz="2000" dirty="0" smtClean="0">
                <a:solidFill>
                  <a:srgbClr val="000066"/>
                </a:solidFill>
                <a:latin typeface="+mj-lt"/>
              </a:rPr>
              <a:t>:</a:t>
            </a:r>
          </a:p>
          <a:p>
            <a:pPr algn="just">
              <a:spcBef>
                <a:spcPts val="300"/>
              </a:spcBef>
              <a:defRPr/>
            </a:pPr>
            <a:r>
              <a:rPr lang="en-US" sz="2000" dirty="0">
                <a:solidFill>
                  <a:srgbClr val="000066"/>
                </a:solidFill>
                <a:latin typeface="+mj-lt"/>
              </a:rPr>
              <a:t>5</a:t>
            </a:r>
            <a:r>
              <a:rPr lang="en-US" sz="2000" dirty="0" smtClean="0">
                <a:solidFill>
                  <a:srgbClr val="000066"/>
                </a:solidFill>
                <a:latin typeface="+mj-lt"/>
              </a:rPr>
              <a:t>. </a:t>
            </a:r>
            <a:r>
              <a:rPr lang="en-US" sz="2000" dirty="0" err="1" smtClean="0">
                <a:solidFill>
                  <a:srgbClr val="000066"/>
                </a:solidFill>
                <a:latin typeface="+mj-lt"/>
              </a:rPr>
              <a:t>Đảm</a:t>
            </a:r>
            <a:r>
              <a:rPr lang="en-US" sz="2000" dirty="0" smtClean="0">
                <a:solidFill>
                  <a:srgbClr val="000066"/>
                </a:solidFill>
                <a:latin typeface="+mj-lt"/>
              </a:rPr>
              <a:t> </a:t>
            </a:r>
            <a:r>
              <a:rPr lang="en-US" sz="2000" dirty="0" err="1" smtClean="0">
                <a:solidFill>
                  <a:srgbClr val="000066"/>
                </a:solidFill>
                <a:latin typeface="+mj-lt"/>
              </a:rPr>
              <a:t>bảo</a:t>
            </a:r>
            <a:r>
              <a:rPr lang="en-US" sz="2000" dirty="0" smtClean="0">
                <a:solidFill>
                  <a:srgbClr val="000066"/>
                </a:solidFill>
                <a:latin typeface="+mj-lt"/>
              </a:rPr>
              <a:t> </a:t>
            </a:r>
            <a:r>
              <a:rPr lang="en-US" sz="2000" dirty="0" err="1" smtClean="0">
                <a:solidFill>
                  <a:srgbClr val="000066"/>
                </a:solidFill>
                <a:latin typeface="+mj-lt"/>
              </a:rPr>
              <a:t>sử</a:t>
            </a:r>
            <a:r>
              <a:rPr lang="en-US" sz="2000" dirty="0" smtClean="0">
                <a:solidFill>
                  <a:srgbClr val="000066"/>
                </a:solidFill>
                <a:latin typeface="+mj-lt"/>
              </a:rPr>
              <a:t> </a:t>
            </a:r>
            <a:r>
              <a:rPr lang="en-US" sz="2000" dirty="0" err="1" smtClean="0">
                <a:solidFill>
                  <a:srgbClr val="000066"/>
                </a:solidFill>
                <a:latin typeface="+mj-lt"/>
              </a:rPr>
              <a:t>dụng</a:t>
            </a:r>
            <a:r>
              <a:rPr lang="en-US" sz="2000" dirty="0" smtClean="0">
                <a:solidFill>
                  <a:srgbClr val="000066"/>
                </a:solidFill>
                <a:latin typeface="+mj-lt"/>
              </a:rPr>
              <a:t> </a:t>
            </a:r>
            <a:r>
              <a:rPr lang="en-US" sz="2000" dirty="0" err="1" smtClean="0">
                <a:solidFill>
                  <a:srgbClr val="000066"/>
                </a:solidFill>
                <a:latin typeface="+mj-lt"/>
              </a:rPr>
              <a:t>và</a:t>
            </a:r>
            <a:r>
              <a:rPr lang="en-US" sz="2000" dirty="0" smtClean="0">
                <a:solidFill>
                  <a:srgbClr val="000066"/>
                </a:solidFill>
                <a:latin typeface="+mj-lt"/>
              </a:rPr>
              <a:t> </a:t>
            </a:r>
            <a:r>
              <a:rPr lang="en-US" sz="2000" dirty="0" err="1" smtClean="0">
                <a:solidFill>
                  <a:srgbClr val="000066"/>
                </a:solidFill>
                <a:latin typeface="+mj-lt"/>
              </a:rPr>
              <a:t>ghi</a:t>
            </a:r>
            <a:r>
              <a:rPr lang="en-US" sz="2000" dirty="0" smtClean="0">
                <a:solidFill>
                  <a:srgbClr val="000066"/>
                </a:solidFill>
                <a:latin typeface="+mj-lt"/>
              </a:rPr>
              <a:t> </a:t>
            </a:r>
            <a:r>
              <a:rPr lang="en-US" sz="2000" dirty="0" err="1" smtClean="0">
                <a:solidFill>
                  <a:srgbClr val="000066"/>
                </a:solidFill>
                <a:latin typeface="+mj-lt"/>
              </a:rPr>
              <a:t>chép</a:t>
            </a:r>
            <a:r>
              <a:rPr lang="en-US" sz="2000" dirty="0" smtClean="0">
                <a:solidFill>
                  <a:srgbClr val="000066"/>
                </a:solidFill>
                <a:latin typeface="+mj-lt"/>
              </a:rPr>
              <a:t> </a:t>
            </a:r>
            <a:r>
              <a:rPr lang="en-US" sz="2000" dirty="0" err="1" smtClean="0">
                <a:solidFill>
                  <a:srgbClr val="000066"/>
                </a:solidFill>
                <a:latin typeface="+mj-lt"/>
              </a:rPr>
              <a:t>đầy</a:t>
            </a:r>
            <a:r>
              <a:rPr lang="en-US" sz="2000" dirty="0" smtClean="0">
                <a:solidFill>
                  <a:srgbClr val="000066"/>
                </a:solidFill>
                <a:latin typeface="+mj-lt"/>
              </a:rPr>
              <a:t> </a:t>
            </a:r>
            <a:r>
              <a:rPr lang="en-US" sz="2000" dirty="0" err="1" smtClean="0">
                <a:solidFill>
                  <a:srgbClr val="000066"/>
                </a:solidFill>
                <a:latin typeface="+mj-lt"/>
              </a:rPr>
              <a:t>đủ</a:t>
            </a:r>
            <a:r>
              <a:rPr lang="en-US" sz="2000" dirty="0" smtClean="0">
                <a:solidFill>
                  <a:srgbClr val="000066"/>
                </a:solidFill>
                <a:latin typeface="+mj-lt"/>
              </a:rPr>
              <a:t> </a:t>
            </a:r>
            <a:r>
              <a:rPr lang="en-US" sz="2000" dirty="0" err="1" smtClean="0">
                <a:solidFill>
                  <a:srgbClr val="000066"/>
                </a:solidFill>
                <a:latin typeface="+mj-lt"/>
              </a:rPr>
              <a:t>các</a:t>
            </a:r>
            <a:r>
              <a:rPr lang="en-US" sz="2000" dirty="0" smtClean="0">
                <a:solidFill>
                  <a:srgbClr val="000066"/>
                </a:solidFill>
                <a:latin typeface="+mj-lt"/>
              </a:rPr>
              <a:t> </a:t>
            </a:r>
            <a:r>
              <a:rPr lang="en-US" sz="2000" dirty="0" err="1" smtClean="0">
                <a:solidFill>
                  <a:srgbClr val="000066"/>
                </a:solidFill>
                <a:latin typeface="+mj-lt"/>
              </a:rPr>
              <a:t>mẫu</a:t>
            </a:r>
            <a:r>
              <a:rPr lang="en-US" sz="2000" dirty="0" smtClean="0">
                <a:solidFill>
                  <a:srgbClr val="000066"/>
                </a:solidFill>
                <a:latin typeface="+mj-lt"/>
              </a:rPr>
              <a:t> </a:t>
            </a:r>
            <a:r>
              <a:rPr lang="en-US" sz="2000" dirty="0" err="1" smtClean="0">
                <a:solidFill>
                  <a:srgbClr val="000066"/>
                </a:solidFill>
                <a:latin typeface="+mj-lt"/>
              </a:rPr>
              <a:t>biểu</a:t>
            </a:r>
            <a:r>
              <a:rPr lang="en-US" sz="2000" dirty="0" smtClean="0">
                <a:solidFill>
                  <a:srgbClr val="000066"/>
                </a:solidFill>
                <a:latin typeface="+mj-lt"/>
              </a:rPr>
              <a:t> </a:t>
            </a:r>
            <a:r>
              <a:rPr lang="en-US" sz="2000" dirty="0" err="1" smtClean="0">
                <a:solidFill>
                  <a:srgbClr val="000066"/>
                </a:solidFill>
                <a:latin typeface="+mj-lt"/>
              </a:rPr>
              <a:t>về</a:t>
            </a:r>
            <a:r>
              <a:rPr lang="en-US" sz="2000" dirty="0" smtClean="0">
                <a:solidFill>
                  <a:srgbClr val="000066"/>
                </a:solidFill>
                <a:latin typeface="+mj-lt"/>
              </a:rPr>
              <a:t> </a:t>
            </a:r>
            <a:r>
              <a:rPr lang="en-US" sz="2000" dirty="0" err="1" smtClean="0">
                <a:solidFill>
                  <a:srgbClr val="000066"/>
                </a:solidFill>
                <a:latin typeface="+mj-lt"/>
              </a:rPr>
              <a:t>tiếp</a:t>
            </a:r>
            <a:r>
              <a:rPr lang="en-US" sz="2000" dirty="0" smtClean="0">
                <a:solidFill>
                  <a:srgbClr val="000066"/>
                </a:solidFill>
                <a:latin typeface="+mj-lt"/>
              </a:rPr>
              <a:t> </a:t>
            </a:r>
            <a:r>
              <a:rPr lang="en-US" sz="2000" dirty="0" err="1" smtClean="0">
                <a:solidFill>
                  <a:srgbClr val="000066"/>
                </a:solidFill>
                <a:latin typeface="+mj-lt"/>
              </a:rPr>
              <a:t>nhận</a:t>
            </a:r>
            <a:r>
              <a:rPr lang="en-US" sz="2000" dirty="0" smtClean="0">
                <a:solidFill>
                  <a:srgbClr val="000066"/>
                </a:solidFill>
                <a:latin typeface="+mj-lt"/>
              </a:rPr>
              <a:t> </a:t>
            </a:r>
            <a:r>
              <a:rPr lang="en-US" sz="2000" dirty="0" err="1" smtClean="0">
                <a:solidFill>
                  <a:srgbClr val="000066"/>
                </a:solidFill>
                <a:latin typeface="+mj-lt"/>
              </a:rPr>
              <a:t>hồ</a:t>
            </a:r>
            <a:r>
              <a:rPr lang="en-US" sz="2000" dirty="0" smtClean="0">
                <a:solidFill>
                  <a:srgbClr val="000066"/>
                </a:solidFill>
                <a:latin typeface="+mj-lt"/>
              </a:rPr>
              <a:t> </a:t>
            </a:r>
            <a:r>
              <a:rPr lang="en-US" sz="2000" dirty="0" err="1" smtClean="0">
                <a:solidFill>
                  <a:srgbClr val="000066"/>
                </a:solidFill>
                <a:latin typeface="+mj-lt"/>
              </a:rPr>
              <a:t>sơ</a:t>
            </a:r>
            <a:r>
              <a:rPr lang="en-US" sz="2000" dirty="0" smtClean="0">
                <a:solidFill>
                  <a:srgbClr val="000066"/>
                </a:solidFill>
                <a:latin typeface="+mj-lt"/>
              </a:rPr>
              <a:t>, </a:t>
            </a:r>
            <a:r>
              <a:rPr lang="en-US" sz="2000" dirty="0" err="1" smtClean="0">
                <a:solidFill>
                  <a:srgbClr val="000066"/>
                </a:solidFill>
                <a:latin typeface="+mj-lt"/>
              </a:rPr>
              <a:t>trả</a:t>
            </a:r>
            <a:r>
              <a:rPr lang="en-US" sz="2000" dirty="0" smtClean="0">
                <a:solidFill>
                  <a:srgbClr val="000066"/>
                </a:solidFill>
                <a:latin typeface="+mj-lt"/>
              </a:rPr>
              <a:t> </a:t>
            </a:r>
            <a:r>
              <a:rPr lang="en-US" sz="2000" dirty="0" err="1" smtClean="0">
                <a:solidFill>
                  <a:srgbClr val="000066"/>
                </a:solidFill>
                <a:latin typeface="+mj-lt"/>
              </a:rPr>
              <a:t>hồ</a:t>
            </a:r>
            <a:r>
              <a:rPr lang="en-US" sz="2000" dirty="0" smtClean="0">
                <a:solidFill>
                  <a:srgbClr val="000066"/>
                </a:solidFill>
                <a:latin typeface="+mj-lt"/>
              </a:rPr>
              <a:t> </a:t>
            </a:r>
            <a:r>
              <a:rPr lang="en-US" sz="2000" dirty="0" err="1" smtClean="0">
                <a:solidFill>
                  <a:srgbClr val="000066"/>
                </a:solidFill>
                <a:latin typeface="+mj-lt"/>
              </a:rPr>
              <a:t>sơ</a:t>
            </a:r>
            <a:r>
              <a:rPr lang="en-US" sz="2000" dirty="0" smtClean="0">
                <a:solidFill>
                  <a:srgbClr val="000066"/>
                </a:solidFill>
                <a:latin typeface="+mj-lt"/>
              </a:rPr>
              <a:t>, </a:t>
            </a:r>
            <a:r>
              <a:rPr lang="en-US" sz="2000" dirty="0" err="1" smtClean="0">
                <a:solidFill>
                  <a:srgbClr val="000066"/>
                </a:solidFill>
                <a:latin typeface="+mj-lt"/>
              </a:rPr>
              <a:t>sổ</a:t>
            </a:r>
            <a:r>
              <a:rPr lang="en-US" sz="2000" dirty="0" smtClean="0">
                <a:solidFill>
                  <a:srgbClr val="000066"/>
                </a:solidFill>
                <a:latin typeface="+mj-lt"/>
              </a:rPr>
              <a:t> </a:t>
            </a:r>
            <a:r>
              <a:rPr lang="en-US" sz="2000" dirty="0" err="1" smtClean="0">
                <a:solidFill>
                  <a:srgbClr val="000066"/>
                </a:solidFill>
                <a:latin typeface="+mj-lt"/>
              </a:rPr>
              <a:t>theo</a:t>
            </a:r>
            <a:r>
              <a:rPr lang="en-US" sz="2000" dirty="0" smtClean="0">
                <a:solidFill>
                  <a:srgbClr val="000066"/>
                </a:solidFill>
                <a:latin typeface="+mj-lt"/>
              </a:rPr>
              <a:t> </a:t>
            </a:r>
            <a:r>
              <a:rPr lang="en-US" sz="2000" dirty="0" err="1" smtClean="0">
                <a:solidFill>
                  <a:srgbClr val="000066"/>
                </a:solidFill>
                <a:latin typeface="+mj-lt"/>
              </a:rPr>
              <a:t>dõi</a:t>
            </a:r>
            <a:r>
              <a:rPr lang="en-US" sz="2000" dirty="0" smtClean="0">
                <a:solidFill>
                  <a:srgbClr val="000066"/>
                </a:solidFill>
                <a:latin typeface="+mj-lt"/>
              </a:rPr>
              <a:t> </a:t>
            </a:r>
            <a:r>
              <a:rPr lang="en-US" sz="2000" dirty="0" err="1" smtClean="0">
                <a:solidFill>
                  <a:srgbClr val="000066"/>
                </a:solidFill>
                <a:latin typeface="+mj-lt"/>
              </a:rPr>
              <a:t>quá</a:t>
            </a:r>
            <a:r>
              <a:rPr lang="en-US" sz="2000" dirty="0" smtClean="0">
                <a:solidFill>
                  <a:srgbClr val="000066"/>
                </a:solidFill>
                <a:latin typeface="+mj-lt"/>
              </a:rPr>
              <a:t> </a:t>
            </a:r>
            <a:r>
              <a:rPr lang="en-US" sz="2000" dirty="0" err="1" smtClean="0">
                <a:solidFill>
                  <a:srgbClr val="000066"/>
                </a:solidFill>
                <a:latin typeface="+mj-lt"/>
              </a:rPr>
              <a:t>trình</a:t>
            </a:r>
            <a:r>
              <a:rPr lang="en-US" sz="2000" dirty="0" smtClean="0">
                <a:solidFill>
                  <a:srgbClr val="000066"/>
                </a:solidFill>
                <a:latin typeface="+mj-lt"/>
              </a:rPr>
              <a:t> </a:t>
            </a:r>
            <a:r>
              <a:rPr lang="en-US" sz="2000" dirty="0" err="1" smtClean="0">
                <a:solidFill>
                  <a:srgbClr val="000066"/>
                </a:solidFill>
                <a:latin typeface="+mj-lt"/>
              </a:rPr>
              <a:t>giải</a:t>
            </a:r>
            <a:r>
              <a:rPr lang="en-US" sz="2000" dirty="0" smtClean="0">
                <a:solidFill>
                  <a:srgbClr val="000066"/>
                </a:solidFill>
                <a:latin typeface="+mj-lt"/>
              </a:rPr>
              <a:t> </a:t>
            </a:r>
            <a:r>
              <a:rPr lang="en-US" sz="2000" dirty="0" err="1" smtClean="0">
                <a:solidFill>
                  <a:srgbClr val="000066"/>
                </a:solidFill>
                <a:latin typeface="+mj-lt"/>
              </a:rPr>
              <a:t>quyết</a:t>
            </a:r>
            <a:r>
              <a:rPr lang="en-US" sz="2000" dirty="0" smtClean="0">
                <a:solidFill>
                  <a:srgbClr val="000066"/>
                </a:solidFill>
                <a:latin typeface="+mj-lt"/>
              </a:rPr>
              <a:t> </a:t>
            </a:r>
            <a:r>
              <a:rPr lang="en-US" sz="2000" dirty="0" err="1" smtClean="0">
                <a:solidFill>
                  <a:srgbClr val="000066"/>
                </a:solidFill>
                <a:latin typeface="+mj-lt"/>
              </a:rPr>
              <a:t>thủ</a:t>
            </a:r>
            <a:r>
              <a:rPr lang="en-US" sz="2000" dirty="0" smtClean="0">
                <a:solidFill>
                  <a:srgbClr val="000066"/>
                </a:solidFill>
                <a:latin typeface="+mj-lt"/>
              </a:rPr>
              <a:t> </a:t>
            </a:r>
            <a:r>
              <a:rPr lang="en-US" sz="2000" dirty="0" err="1" smtClean="0">
                <a:solidFill>
                  <a:srgbClr val="000066"/>
                </a:solidFill>
                <a:latin typeface="+mj-lt"/>
              </a:rPr>
              <a:t>tục</a:t>
            </a:r>
            <a:r>
              <a:rPr lang="en-US" sz="2000" dirty="0" smtClean="0">
                <a:solidFill>
                  <a:srgbClr val="000066"/>
                </a:solidFill>
                <a:latin typeface="+mj-lt"/>
              </a:rPr>
              <a:t> </a:t>
            </a:r>
            <a:r>
              <a:rPr lang="en-US" sz="2000" dirty="0" err="1" smtClean="0">
                <a:solidFill>
                  <a:srgbClr val="000066"/>
                </a:solidFill>
                <a:latin typeface="+mj-lt"/>
              </a:rPr>
              <a:t>hành</a:t>
            </a:r>
            <a:r>
              <a:rPr lang="en-US" sz="2000" dirty="0" smtClean="0">
                <a:solidFill>
                  <a:srgbClr val="000066"/>
                </a:solidFill>
                <a:latin typeface="+mj-lt"/>
              </a:rPr>
              <a:t> </a:t>
            </a:r>
            <a:r>
              <a:rPr lang="en-US" sz="2000" dirty="0" err="1" smtClean="0">
                <a:solidFill>
                  <a:srgbClr val="000066"/>
                </a:solidFill>
                <a:latin typeface="+mj-lt"/>
              </a:rPr>
              <a:t>chính</a:t>
            </a:r>
            <a:r>
              <a:rPr lang="en-US" sz="2000" dirty="0" smtClean="0">
                <a:solidFill>
                  <a:srgbClr val="000066"/>
                </a:solidFill>
                <a:latin typeface="+mj-lt"/>
              </a:rPr>
              <a:t> </a:t>
            </a:r>
            <a:r>
              <a:rPr lang="en-US" sz="2000" dirty="0" err="1" smtClean="0">
                <a:solidFill>
                  <a:srgbClr val="000066"/>
                </a:solidFill>
                <a:latin typeface="+mj-lt"/>
              </a:rPr>
              <a:t>đã</a:t>
            </a:r>
            <a:r>
              <a:rPr lang="en-US" sz="2000" dirty="0" smtClean="0">
                <a:solidFill>
                  <a:srgbClr val="000066"/>
                </a:solidFill>
                <a:latin typeface="+mj-lt"/>
              </a:rPr>
              <a:t> </a:t>
            </a:r>
            <a:r>
              <a:rPr lang="en-US" sz="2000" dirty="0" err="1" smtClean="0">
                <a:solidFill>
                  <a:srgbClr val="000066"/>
                </a:solidFill>
                <a:latin typeface="+mj-lt"/>
              </a:rPr>
              <a:t>quy</a:t>
            </a:r>
            <a:r>
              <a:rPr lang="en-US" sz="2000" dirty="0" smtClean="0">
                <a:solidFill>
                  <a:srgbClr val="000066"/>
                </a:solidFill>
                <a:latin typeface="+mj-lt"/>
              </a:rPr>
              <a:t> </a:t>
            </a:r>
            <a:r>
              <a:rPr lang="en-US" sz="2000" dirty="0" err="1" smtClean="0">
                <a:solidFill>
                  <a:srgbClr val="000066"/>
                </a:solidFill>
                <a:latin typeface="+mj-lt"/>
              </a:rPr>
              <a:t>định</a:t>
            </a:r>
            <a:r>
              <a:rPr lang="en-US" sz="2000" dirty="0" smtClean="0">
                <a:solidFill>
                  <a:srgbClr val="000066"/>
                </a:solidFill>
                <a:latin typeface="+mj-lt"/>
              </a:rPr>
              <a:t> </a:t>
            </a:r>
            <a:r>
              <a:rPr lang="en-US" sz="2000" dirty="0" err="1" smtClean="0">
                <a:solidFill>
                  <a:srgbClr val="000066"/>
                </a:solidFill>
                <a:latin typeface="+mj-lt"/>
              </a:rPr>
              <a:t>trong</a:t>
            </a:r>
            <a:r>
              <a:rPr lang="en-US" sz="2000" dirty="0" smtClean="0">
                <a:solidFill>
                  <a:srgbClr val="000066"/>
                </a:solidFill>
                <a:latin typeface="+mj-lt"/>
              </a:rPr>
              <a:t> </a:t>
            </a:r>
            <a:r>
              <a:rPr lang="en-US" sz="2000" dirty="0" err="1" smtClean="0">
                <a:solidFill>
                  <a:srgbClr val="000066"/>
                </a:solidFill>
                <a:latin typeface="+mj-lt"/>
              </a:rPr>
              <a:t>các</a:t>
            </a:r>
            <a:r>
              <a:rPr lang="en-US" sz="2000" dirty="0" smtClean="0">
                <a:solidFill>
                  <a:srgbClr val="000066"/>
                </a:solidFill>
                <a:latin typeface="+mj-lt"/>
              </a:rPr>
              <a:t> </a:t>
            </a:r>
            <a:r>
              <a:rPr lang="en-US" sz="2000" dirty="0" err="1" smtClean="0">
                <a:solidFill>
                  <a:srgbClr val="000066"/>
                </a:solidFill>
                <a:latin typeface="+mj-lt"/>
              </a:rPr>
              <a:t>quy</a:t>
            </a:r>
            <a:r>
              <a:rPr lang="en-US" sz="2000" dirty="0" smtClean="0">
                <a:solidFill>
                  <a:srgbClr val="000066"/>
                </a:solidFill>
                <a:latin typeface="+mj-lt"/>
              </a:rPr>
              <a:t> </a:t>
            </a:r>
            <a:r>
              <a:rPr lang="en-US" sz="2000" dirty="0" err="1" smtClean="0">
                <a:solidFill>
                  <a:srgbClr val="000066"/>
                </a:solidFill>
                <a:latin typeface="+mj-lt"/>
              </a:rPr>
              <a:t>trình</a:t>
            </a:r>
            <a:endParaRPr lang="en-US" sz="2000" dirty="0">
              <a:solidFill>
                <a:srgbClr val="000066"/>
              </a:solidFill>
              <a:latin typeface="+mj-lt"/>
            </a:endParaRPr>
          </a:p>
          <a:p>
            <a:pPr>
              <a:spcBef>
                <a:spcPct val="50000"/>
              </a:spcBef>
              <a:defRPr/>
            </a:pPr>
            <a:endParaRPr lang="en-US" sz="2200" dirty="0" smtClean="0">
              <a:solidFill>
                <a:schemeClr val="accent2"/>
              </a:solidFill>
              <a:latin typeface="Times New Roman" pitchFamily="18" charset="0"/>
            </a:endParaRPr>
          </a:p>
        </p:txBody>
      </p:sp>
      <p:pic>
        <p:nvPicPr>
          <p:cNvPr id="1946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581400"/>
            <a:ext cx="7848600" cy="209073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43"/>
          <p:cNvSpPr txBox="1">
            <a:spLocks noChangeArrowheads="1"/>
          </p:cNvSpPr>
          <p:nvPr/>
        </p:nvSpPr>
        <p:spPr bwMode="auto">
          <a:xfrm>
            <a:off x="1202731" y="226704"/>
            <a:ext cx="69103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ctr">
              <a:spcBef>
                <a:spcPct val="50000"/>
              </a:spcBef>
            </a:pPr>
            <a:r>
              <a:rPr lang="en-US" sz="2200" b="1" dirty="0">
                <a:solidFill>
                  <a:srgbClr val="000066"/>
                </a:solidFill>
                <a:latin typeface="Times New Roman" pitchFamily="18" charset="0"/>
              </a:rPr>
              <a:t>BƯỚC </a:t>
            </a:r>
            <a:r>
              <a:rPr lang="en-US" sz="2200" b="1" dirty="0" smtClean="0">
                <a:solidFill>
                  <a:srgbClr val="000066"/>
                </a:solidFill>
                <a:latin typeface="Times New Roman" pitchFamily="18" charset="0"/>
              </a:rPr>
              <a:t>2: </a:t>
            </a:r>
            <a:r>
              <a:rPr lang="en-US" sz="2200" dirty="0" smtClean="0">
                <a:solidFill>
                  <a:srgbClr val="000066"/>
                </a:solidFill>
                <a:latin typeface="Times New Roman" pitchFamily="18" charset="0"/>
              </a:rPr>
              <a:t>BAN HÀNH VÀ ÁP DỤNG TÀI LIỆU HỆ THỐNG QUẢN LÝ CHẤT LƯỢNG </a:t>
            </a:r>
            <a:endParaRPr lang="en-US" sz="2200" dirty="0">
              <a:solidFill>
                <a:srgbClr val="000066"/>
              </a:solidFill>
              <a:latin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762000" y="1252538"/>
            <a:ext cx="78486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just">
              <a:spcBef>
                <a:spcPct val="50000"/>
              </a:spcBef>
              <a:defRPr/>
            </a:pPr>
            <a:r>
              <a:rPr lang="en-US" sz="2000" b="1" dirty="0">
                <a:solidFill>
                  <a:srgbClr val="000066"/>
                </a:solidFill>
                <a:latin typeface="+mj-lt"/>
              </a:rPr>
              <a:t>9</a:t>
            </a:r>
            <a:r>
              <a:rPr lang="en-US" sz="2000" b="1" dirty="0" smtClean="0">
                <a:solidFill>
                  <a:srgbClr val="000066"/>
                </a:solidFill>
                <a:latin typeface="+mj-lt"/>
              </a:rPr>
              <a:t>. ĐO LƯỜNG SỰ THỎA MÃN CỦA TỔ CHỨC/CÁ NHÂN </a:t>
            </a:r>
            <a:endParaRPr lang="en-US" sz="2000" b="1" dirty="0">
              <a:solidFill>
                <a:srgbClr val="000066"/>
              </a:solidFill>
              <a:latin typeface="+mj-lt"/>
            </a:endParaRPr>
          </a:p>
          <a:p>
            <a:pPr algn="just">
              <a:spcBef>
                <a:spcPct val="50000"/>
              </a:spcBef>
              <a:defRPr/>
            </a:pPr>
            <a:r>
              <a:rPr lang="nl-NL" sz="2000" b="1" dirty="0" smtClean="0">
                <a:solidFill>
                  <a:srgbClr val="000066"/>
                </a:solidFill>
                <a:latin typeface="+mj-lt"/>
              </a:rPr>
              <a:t>Ý nghĩa</a:t>
            </a:r>
            <a:r>
              <a:rPr lang="nl-NL" sz="2000" dirty="0" smtClean="0">
                <a:solidFill>
                  <a:srgbClr val="000066"/>
                </a:solidFill>
                <a:latin typeface="+mj-lt"/>
              </a:rPr>
              <a:t>: thu thập khách quan ý kiến đánh giá của tổ chức/cá nhân về chất lượng, tiến độ, thái độ ..</a:t>
            </a:r>
            <a:r>
              <a:rPr lang="en-US" sz="2000" dirty="0" smtClean="0">
                <a:solidFill>
                  <a:srgbClr val="000066"/>
                </a:solidFill>
                <a:latin typeface="+mj-lt"/>
              </a:rPr>
              <a:t>. </a:t>
            </a:r>
            <a:r>
              <a:rPr lang="en-US" sz="2000" dirty="0" err="1" smtClean="0">
                <a:solidFill>
                  <a:srgbClr val="000066"/>
                </a:solidFill>
                <a:latin typeface="+mj-lt"/>
              </a:rPr>
              <a:t>cung</a:t>
            </a:r>
            <a:r>
              <a:rPr lang="en-US" sz="2000" dirty="0" smtClean="0">
                <a:solidFill>
                  <a:srgbClr val="000066"/>
                </a:solidFill>
                <a:latin typeface="+mj-lt"/>
              </a:rPr>
              <a:t> </a:t>
            </a:r>
            <a:r>
              <a:rPr lang="en-US" sz="2000" dirty="0" err="1" smtClean="0">
                <a:solidFill>
                  <a:srgbClr val="000066"/>
                </a:solidFill>
                <a:latin typeface="+mj-lt"/>
              </a:rPr>
              <a:t>cấp</a:t>
            </a:r>
            <a:r>
              <a:rPr lang="en-US" sz="2000" dirty="0" smtClean="0">
                <a:solidFill>
                  <a:srgbClr val="000066"/>
                </a:solidFill>
                <a:latin typeface="+mj-lt"/>
              </a:rPr>
              <a:t> </a:t>
            </a:r>
            <a:r>
              <a:rPr lang="en-US" sz="2000" dirty="0" err="1" smtClean="0">
                <a:solidFill>
                  <a:srgbClr val="000066"/>
                </a:solidFill>
                <a:latin typeface="+mj-lt"/>
              </a:rPr>
              <a:t>dịch</a:t>
            </a:r>
            <a:r>
              <a:rPr lang="en-US" sz="2000" dirty="0" smtClean="0">
                <a:solidFill>
                  <a:srgbClr val="000066"/>
                </a:solidFill>
                <a:latin typeface="+mj-lt"/>
              </a:rPr>
              <a:t> </a:t>
            </a:r>
            <a:r>
              <a:rPr lang="en-US" sz="2000" dirty="0" err="1" smtClean="0">
                <a:solidFill>
                  <a:srgbClr val="000066"/>
                </a:solidFill>
                <a:latin typeface="+mj-lt"/>
              </a:rPr>
              <a:t>vụ</a:t>
            </a:r>
            <a:r>
              <a:rPr lang="en-US" sz="2000" dirty="0" smtClean="0">
                <a:solidFill>
                  <a:srgbClr val="000066"/>
                </a:solidFill>
                <a:latin typeface="+mj-lt"/>
              </a:rPr>
              <a:t> </a:t>
            </a:r>
            <a:r>
              <a:rPr lang="en-US" sz="2000" dirty="0" err="1" smtClean="0">
                <a:solidFill>
                  <a:srgbClr val="000066"/>
                </a:solidFill>
                <a:latin typeface="+mj-lt"/>
              </a:rPr>
              <a:t>công</a:t>
            </a:r>
            <a:r>
              <a:rPr lang="en-US" sz="2000" dirty="0" smtClean="0">
                <a:solidFill>
                  <a:srgbClr val="000066"/>
                </a:solidFill>
                <a:latin typeface="+mj-lt"/>
              </a:rPr>
              <a:t>. </a:t>
            </a:r>
            <a:r>
              <a:rPr lang="en-US" sz="2000" dirty="0" err="1" smtClean="0">
                <a:solidFill>
                  <a:srgbClr val="000066"/>
                </a:solidFill>
                <a:latin typeface="+mj-lt"/>
              </a:rPr>
              <a:t>Tổng</a:t>
            </a:r>
            <a:r>
              <a:rPr lang="en-US" sz="2000" dirty="0" smtClean="0">
                <a:solidFill>
                  <a:srgbClr val="000066"/>
                </a:solidFill>
                <a:latin typeface="+mj-lt"/>
              </a:rPr>
              <a:t> </a:t>
            </a:r>
            <a:r>
              <a:rPr lang="en-US" sz="2000" dirty="0" err="1" smtClean="0">
                <a:solidFill>
                  <a:srgbClr val="000066"/>
                </a:solidFill>
                <a:latin typeface="+mj-lt"/>
              </a:rPr>
              <a:t>hợp</a:t>
            </a:r>
            <a:r>
              <a:rPr lang="en-US" sz="2000" dirty="0" smtClean="0">
                <a:solidFill>
                  <a:srgbClr val="000066"/>
                </a:solidFill>
                <a:latin typeface="+mj-lt"/>
              </a:rPr>
              <a:t>, </a:t>
            </a:r>
            <a:r>
              <a:rPr lang="en-US" sz="2000" dirty="0" err="1" smtClean="0">
                <a:solidFill>
                  <a:srgbClr val="000066"/>
                </a:solidFill>
                <a:latin typeface="+mj-lt"/>
              </a:rPr>
              <a:t>phân</a:t>
            </a:r>
            <a:r>
              <a:rPr lang="en-US" sz="2000" dirty="0" smtClean="0">
                <a:solidFill>
                  <a:srgbClr val="000066"/>
                </a:solidFill>
                <a:latin typeface="+mj-lt"/>
              </a:rPr>
              <a:t> </a:t>
            </a:r>
            <a:r>
              <a:rPr lang="en-US" sz="2000" dirty="0" err="1" smtClean="0">
                <a:solidFill>
                  <a:srgbClr val="000066"/>
                </a:solidFill>
                <a:latin typeface="+mj-lt"/>
              </a:rPr>
              <a:t>tích</a:t>
            </a:r>
            <a:r>
              <a:rPr lang="en-US" sz="2000" dirty="0" smtClean="0">
                <a:solidFill>
                  <a:srgbClr val="000066"/>
                </a:solidFill>
                <a:latin typeface="+mj-lt"/>
              </a:rPr>
              <a:t> </a:t>
            </a:r>
            <a:r>
              <a:rPr lang="en-US" sz="2000" dirty="0" err="1" smtClean="0">
                <a:solidFill>
                  <a:srgbClr val="000066"/>
                </a:solidFill>
                <a:latin typeface="+mj-lt"/>
              </a:rPr>
              <a:t>dữ</a:t>
            </a:r>
            <a:r>
              <a:rPr lang="en-US" sz="2000" dirty="0" smtClean="0">
                <a:solidFill>
                  <a:srgbClr val="000066"/>
                </a:solidFill>
                <a:latin typeface="+mj-lt"/>
              </a:rPr>
              <a:t> </a:t>
            </a:r>
            <a:r>
              <a:rPr lang="en-US" sz="2000" dirty="0" err="1" smtClean="0">
                <a:solidFill>
                  <a:srgbClr val="000066"/>
                </a:solidFill>
                <a:latin typeface="+mj-lt"/>
              </a:rPr>
              <a:t>liệu</a:t>
            </a:r>
            <a:r>
              <a:rPr lang="en-US" sz="2000" dirty="0" smtClean="0">
                <a:solidFill>
                  <a:srgbClr val="000066"/>
                </a:solidFill>
                <a:latin typeface="+mj-lt"/>
              </a:rPr>
              <a:t> </a:t>
            </a:r>
            <a:r>
              <a:rPr lang="en-US" sz="2000" dirty="0" err="1" smtClean="0">
                <a:solidFill>
                  <a:srgbClr val="000066"/>
                </a:solidFill>
                <a:latin typeface="+mj-lt"/>
              </a:rPr>
              <a:t>định</a:t>
            </a:r>
            <a:r>
              <a:rPr lang="en-US" sz="2000" dirty="0" smtClean="0">
                <a:solidFill>
                  <a:srgbClr val="000066"/>
                </a:solidFill>
                <a:latin typeface="+mj-lt"/>
              </a:rPr>
              <a:t> </a:t>
            </a:r>
            <a:r>
              <a:rPr lang="en-US" sz="2000" dirty="0" err="1" smtClean="0">
                <a:solidFill>
                  <a:srgbClr val="000066"/>
                </a:solidFill>
                <a:latin typeface="+mj-lt"/>
              </a:rPr>
              <a:t>kỳ</a:t>
            </a:r>
            <a:r>
              <a:rPr lang="en-US" sz="2000" dirty="0" smtClean="0">
                <a:solidFill>
                  <a:srgbClr val="000066"/>
                </a:solidFill>
                <a:latin typeface="+mj-lt"/>
              </a:rPr>
              <a:t> </a:t>
            </a:r>
            <a:r>
              <a:rPr lang="en-US" sz="2000" dirty="0" err="1" smtClean="0">
                <a:solidFill>
                  <a:srgbClr val="000066"/>
                </a:solidFill>
                <a:latin typeface="+mj-lt"/>
              </a:rPr>
              <a:t>và</a:t>
            </a:r>
            <a:r>
              <a:rPr lang="en-US" sz="2000" dirty="0" smtClean="0">
                <a:solidFill>
                  <a:srgbClr val="000066"/>
                </a:solidFill>
                <a:latin typeface="+mj-lt"/>
              </a:rPr>
              <a:t> </a:t>
            </a:r>
            <a:r>
              <a:rPr lang="en-US" sz="2000" dirty="0" err="1" smtClean="0">
                <a:solidFill>
                  <a:srgbClr val="000066"/>
                </a:solidFill>
                <a:latin typeface="+mj-lt"/>
              </a:rPr>
              <a:t>đưa</a:t>
            </a:r>
            <a:r>
              <a:rPr lang="en-US" sz="2000" dirty="0" smtClean="0">
                <a:solidFill>
                  <a:srgbClr val="000066"/>
                </a:solidFill>
                <a:latin typeface="+mj-lt"/>
              </a:rPr>
              <a:t> </a:t>
            </a:r>
            <a:r>
              <a:rPr lang="en-US" sz="2000" dirty="0" err="1" smtClean="0">
                <a:solidFill>
                  <a:srgbClr val="000066"/>
                </a:solidFill>
                <a:latin typeface="+mj-lt"/>
              </a:rPr>
              <a:t>ra</a:t>
            </a:r>
            <a:r>
              <a:rPr lang="en-US" sz="2000" dirty="0" smtClean="0">
                <a:solidFill>
                  <a:srgbClr val="000066"/>
                </a:solidFill>
                <a:latin typeface="+mj-lt"/>
              </a:rPr>
              <a:t> </a:t>
            </a:r>
            <a:r>
              <a:rPr lang="en-US" sz="2000" dirty="0" err="1" smtClean="0">
                <a:solidFill>
                  <a:srgbClr val="000066"/>
                </a:solidFill>
                <a:latin typeface="+mj-lt"/>
              </a:rPr>
              <a:t>các</a:t>
            </a:r>
            <a:r>
              <a:rPr lang="en-US" sz="2000" dirty="0" smtClean="0">
                <a:solidFill>
                  <a:srgbClr val="000066"/>
                </a:solidFill>
                <a:latin typeface="+mj-lt"/>
              </a:rPr>
              <a:t> </a:t>
            </a:r>
            <a:r>
              <a:rPr lang="en-US" sz="2000" dirty="0" err="1" smtClean="0">
                <a:solidFill>
                  <a:srgbClr val="000066"/>
                </a:solidFill>
                <a:latin typeface="+mj-lt"/>
              </a:rPr>
              <a:t>định</a:t>
            </a:r>
            <a:r>
              <a:rPr lang="en-US" sz="2000" dirty="0" smtClean="0">
                <a:solidFill>
                  <a:srgbClr val="000066"/>
                </a:solidFill>
                <a:latin typeface="+mj-lt"/>
              </a:rPr>
              <a:t> </a:t>
            </a:r>
            <a:r>
              <a:rPr lang="en-US" sz="2000" dirty="0" err="1" smtClean="0">
                <a:solidFill>
                  <a:srgbClr val="000066"/>
                </a:solidFill>
                <a:latin typeface="+mj-lt"/>
              </a:rPr>
              <a:t>hướng</a:t>
            </a:r>
            <a:r>
              <a:rPr lang="en-US" sz="2000" dirty="0" smtClean="0">
                <a:solidFill>
                  <a:srgbClr val="000066"/>
                </a:solidFill>
                <a:latin typeface="+mj-lt"/>
              </a:rPr>
              <a:t> </a:t>
            </a:r>
            <a:r>
              <a:rPr lang="en-US" sz="2000" dirty="0" err="1" smtClean="0">
                <a:solidFill>
                  <a:srgbClr val="000066"/>
                </a:solidFill>
                <a:latin typeface="+mj-lt"/>
              </a:rPr>
              <a:t>cải</a:t>
            </a:r>
            <a:r>
              <a:rPr lang="en-US" sz="2000" dirty="0" smtClean="0">
                <a:solidFill>
                  <a:srgbClr val="000066"/>
                </a:solidFill>
                <a:latin typeface="+mj-lt"/>
              </a:rPr>
              <a:t> </a:t>
            </a:r>
            <a:r>
              <a:rPr lang="en-US" sz="2000" dirty="0" err="1" smtClean="0">
                <a:solidFill>
                  <a:srgbClr val="000066"/>
                </a:solidFill>
                <a:latin typeface="+mj-lt"/>
              </a:rPr>
              <a:t>tiến</a:t>
            </a:r>
            <a:endParaRPr lang="nl-NL" sz="2000" dirty="0" smtClean="0">
              <a:solidFill>
                <a:srgbClr val="000066"/>
              </a:solidFill>
              <a:latin typeface="+mj-lt"/>
            </a:endParaRPr>
          </a:p>
          <a:p>
            <a:pPr algn="just">
              <a:spcBef>
                <a:spcPct val="50000"/>
              </a:spcBef>
              <a:defRPr/>
            </a:pPr>
            <a:r>
              <a:rPr lang="en-US" sz="2000" b="1" dirty="0" err="1" smtClean="0">
                <a:solidFill>
                  <a:srgbClr val="000066"/>
                </a:solidFill>
                <a:latin typeface="+mj-lt"/>
              </a:rPr>
              <a:t>Phương</a:t>
            </a:r>
            <a:r>
              <a:rPr lang="en-US" sz="2000" b="1" dirty="0" smtClean="0">
                <a:solidFill>
                  <a:srgbClr val="000066"/>
                </a:solidFill>
                <a:latin typeface="+mj-lt"/>
              </a:rPr>
              <a:t> </a:t>
            </a:r>
            <a:r>
              <a:rPr lang="en-US" sz="2000" b="1" dirty="0" err="1">
                <a:solidFill>
                  <a:srgbClr val="000066"/>
                </a:solidFill>
                <a:latin typeface="+mj-lt"/>
              </a:rPr>
              <a:t>pháp</a:t>
            </a:r>
            <a:r>
              <a:rPr lang="en-US" sz="2000" b="1" dirty="0">
                <a:solidFill>
                  <a:srgbClr val="000066"/>
                </a:solidFill>
                <a:latin typeface="+mj-lt"/>
              </a:rPr>
              <a:t> </a:t>
            </a:r>
            <a:r>
              <a:rPr lang="en-US" sz="2000" b="1" dirty="0" err="1">
                <a:solidFill>
                  <a:srgbClr val="000066"/>
                </a:solidFill>
                <a:latin typeface="+mj-lt"/>
              </a:rPr>
              <a:t>áp</a:t>
            </a:r>
            <a:r>
              <a:rPr lang="en-US" sz="2000" b="1" dirty="0">
                <a:solidFill>
                  <a:srgbClr val="000066"/>
                </a:solidFill>
                <a:latin typeface="+mj-lt"/>
              </a:rPr>
              <a:t> </a:t>
            </a:r>
            <a:r>
              <a:rPr lang="en-US" sz="2000" b="1" dirty="0" err="1">
                <a:solidFill>
                  <a:srgbClr val="000066"/>
                </a:solidFill>
                <a:latin typeface="+mj-lt"/>
              </a:rPr>
              <a:t>dụng</a:t>
            </a:r>
            <a:r>
              <a:rPr lang="en-US" sz="2000" b="1" dirty="0">
                <a:solidFill>
                  <a:srgbClr val="000066"/>
                </a:solidFill>
                <a:latin typeface="+mj-lt"/>
              </a:rPr>
              <a:t>:</a:t>
            </a:r>
            <a:r>
              <a:rPr lang="en-US" sz="2000" dirty="0">
                <a:solidFill>
                  <a:srgbClr val="000066"/>
                </a:solidFill>
                <a:latin typeface="+mj-lt"/>
              </a:rPr>
              <a:t> </a:t>
            </a:r>
          </a:p>
          <a:p>
            <a:pPr algn="just">
              <a:spcBef>
                <a:spcPts val="0"/>
              </a:spcBef>
              <a:defRPr/>
            </a:pPr>
            <a:endParaRPr lang="en-US" sz="1000" dirty="0" smtClean="0">
              <a:solidFill>
                <a:srgbClr val="000066"/>
              </a:solidFill>
              <a:latin typeface="+mj-lt"/>
            </a:endParaRPr>
          </a:p>
          <a:p>
            <a:pPr algn="just">
              <a:spcBef>
                <a:spcPts val="0"/>
              </a:spcBef>
              <a:defRPr/>
            </a:pPr>
            <a:r>
              <a:rPr lang="en-US" sz="2000" dirty="0" smtClean="0">
                <a:solidFill>
                  <a:srgbClr val="000066"/>
                </a:solidFill>
                <a:latin typeface="+mj-lt"/>
              </a:rPr>
              <a:t>- </a:t>
            </a:r>
            <a:r>
              <a:rPr lang="en-US" sz="2000" dirty="0" err="1" smtClean="0">
                <a:solidFill>
                  <a:srgbClr val="000066"/>
                </a:solidFill>
                <a:latin typeface="+mj-lt"/>
              </a:rPr>
              <a:t>Bộ</a:t>
            </a:r>
            <a:r>
              <a:rPr lang="en-US" sz="2000" dirty="0" smtClean="0">
                <a:solidFill>
                  <a:srgbClr val="000066"/>
                </a:solidFill>
                <a:latin typeface="+mj-lt"/>
              </a:rPr>
              <a:t> </a:t>
            </a:r>
            <a:r>
              <a:rPr lang="en-US" sz="2000" dirty="0" err="1" smtClean="0">
                <a:solidFill>
                  <a:srgbClr val="000066"/>
                </a:solidFill>
                <a:latin typeface="+mj-lt"/>
              </a:rPr>
              <a:t>phận</a:t>
            </a:r>
            <a:r>
              <a:rPr lang="en-US" sz="2000" dirty="0" smtClean="0">
                <a:solidFill>
                  <a:srgbClr val="000066"/>
                </a:solidFill>
                <a:latin typeface="+mj-lt"/>
              </a:rPr>
              <a:t> 01 </a:t>
            </a:r>
            <a:r>
              <a:rPr lang="en-US" sz="2000" dirty="0" err="1" smtClean="0">
                <a:solidFill>
                  <a:srgbClr val="000066"/>
                </a:solidFill>
                <a:latin typeface="+mj-lt"/>
              </a:rPr>
              <a:t>cửa</a:t>
            </a:r>
            <a:r>
              <a:rPr lang="en-US" sz="2000" dirty="0" smtClean="0">
                <a:solidFill>
                  <a:srgbClr val="000066"/>
                </a:solidFill>
                <a:latin typeface="+mj-lt"/>
              </a:rPr>
              <a:t> </a:t>
            </a:r>
            <a:r>
              <a:rPr lang="en-US" sz="2000" dirty="0" err="1" smtClean="0">
                <a:solidFill>
                  <a:srgbClr val="000066"/>
                </a:solidFill>
                <a:latin typeface="+mj-lt"/>
              </a:rPr>
              <a:t>sử</a:t>
            </a:r>
            <a:r>
              <a:rPr lang="en-US" sz="2000" dirty="0" smtClean="0">
                <a:solidFill>
                  <a:srgbClr val="000066"/>
                </a:solidFill>
                <a:latin typeface="+mj-lt"/>
              </a:rPr>
              <a:t> </a:t>
            </a:r>
            <a:r>
              <a:rPr lang="en-US" sz="2000" dirty="0" err="1" smtClean="0">
                <a:solidFill>
                  <a:srgbClr val="000066"/>
                </a:solidFill>
                <a:latin typeface="+mj-lt"/>
              </a:rPr>
              <a:t>dụng</a:t>
            </a:r>
            <a:r>
              <a:rPr lang="en-US" sz="2000" dirty="0" smtClean="0">
                <a:solidFill>
                  <a:srgbClr val="000066"/>
                </a:solidFill>
                <a:latin typeface="+mj-lt"/>
              </a:rPr>
              <a:t> </a:t>
            </a:r>
            <a:r>
              <a:rPr lang="en-US" sz="2000" dirty="0" err="1" smtClean="0">
                <a:solidFill>
                  <a:srgbClr val="000066"/>
                </a:solidFill>
                <a:latin typeface="+mj-lt"/>
              </a:rPr>
              <a:t>mẫu</a:t>
            </a:r>
            <a:r>
              <a:rPr lang="en-US" sz="2000" dirty="0" smtClean="0">
                <a:solidFill>
                  <a:srgbClr val="000066"/>
                </a:solidFill>
                <a:latin typeface="+mj-lt"/>
              </a:rPr>
              <a:t> </a:t>
            </a:r>
            <a:r>
              <a:rPr lang="en-US" sz="2000" dirty="0" err="1" smtClean="0">
                <a:solidFill>
                  <a:srgbClr val="000066"/>
                </a:solidFill>
                <a:latin typeface="+mj-lt"/>
              </a:rPr>
              <a:t>phiếu</a:t>
            </a:r>
            <a:r>
              <a:rPr lang="en-US" sz="2000" dirty="0" smtClean="0">
                <a:solidFill>
                  <a:srgbClr val="000066"/>
                </a:solidFill>
                <a:latin typeface="+mj-lt"/>
              </a:rPr>
              <a:t> </a:t>
            </a:r>
            <a:r>
              <a:rPr lang="en-US" sz="2000" dirty="0" err="1" smtClean="0">
                <a:solidFill>
                  <a:srgbClr val="000066"/>
                </a:solidFill>
                <a:latin typeface="+mj-lt"/>
              </a:rPr>
              <a:t>đóng</a:t>
            </a:r>
            <a:r>
              <a:rPr lang="en-US" sz="2000" dirty="0" smtClean="0">
                <a:solidFill>
                  <a:srgbClr val="000066"/>
                </a:solidFill>
                <a:latin typeface="+mj-lt"/>
              </a:rPr>
              <a:t> </a:t>
            </a:r>
            <a:r>
              <a:rPr lang="en-US" sz="2000" dirty="0" err="1" smtClean="0">
                <a:solidFill>
                  <a:srgbClr val="000066"/>
                </a:solidFill>
                <a:latin typeface="+mj-lt"/>
              </a:rPr>
              <a:t>góp</a:t>
            </a:r>
            <a:r>
              <a:rPr lang="en-US" sz="2000" dirty="0" smtClean="0">
                <a:solidFill>
                  <a:srgbClr val="000066"/>
                </a:solidFill>
                <a:latin typeface="+mj-lt"/>
              </a:rPr>
              <a:t> ý </a:t>
            </a:r>
            <a:r>
              <a:rPr lang="en-US" sz="2000" dirty="0" err="1" smtClean="0">
                <a:solidFill>
                  <a:srgbClr val="000066"/>
                </a:solidFill>
                <a:latin typeface="+mj-lt"/>
              </a:rPr>
              <a:t>kiến</a:t>
            </a:r>
            <a:r>
              <a:rPr lang="en-US" sz="2000" dirty="0" smtClean="0">
                <a:solidFill>
                  <a:srgbClr val="000066"/>
                </a:solidFill>
                <a:latin typeface="+mj-lt"/>
              </a:rPr>
              <a:t> (</a:t>
            </a:r>
            <a:r>
              <a:rPr lang="en-US" sz="2000" dirty="0" err="1" smtClean="0">
                <a:solidFill>
                  <a:srgbClr val="000066"/>
                </a:solidFill>
                <a:latin typeface="+mj-lt"/>
              </a:rPr>
              <a:t>trong</a:t>
            </a:r>
            <a:r>
              <a:rPr lang="en-US" sz="2000" dirty="0" smtClean="0">
                <a:solidFill>
                  <a:srgbClr val="000066"/>
                </a:solidFill>
                <a:latin typeface="+mj-lt"/>
              </a:rPr>
              <a:t> </a:t>
            </a:r>
            <a:r>
              <a:rPr lang="en-US" sz="2000" dirty="0" err="1" smtClean="0">
                <a:solidFill>
                  <a:srgbClr val="000066"/>
                </a:solidFill>
                <a:latin typeface="+mj-lt"/>
              </a:rPr>
              <a:t>Sổ</a:t>
            </a:r>
            <a:r>
              <a:rPr lang="en-US" sz="2000" dirty="0" smtClean="0">
                <a:solidFill>
                  <a:srgbClr val="000066"/>
                </a:solidFill>
                <a:latin typeface="+mj-lt"/>
              </a:rPr>
              <a:t> </a:t>
            </a:r>
            <a:r>
              <a:rPr lang="en-US" sz="2000" dirty="0" err="1" smtClean="0">
                <a:solidFill>
                  <a:srgbClr val="000066"/>
                </a:solidFill>
                <a:latin typeface="+mj-lt"/>
              </a:rPr>
              <a:t>tay</a:t>
            </a:r>
            <a:r>
              <a:rPr lang="en-US" sz="2000" dirty="0" smtClean="0">
                <a:solidFill>
                  <a:srgbClr val="000066"/>
                </a:solidFill>
                <a:latin typeface="+mj-lt"/>
              </a:rPr>
              <a:t> </a:t>
            </a:r>
            <a:r>
              <a:rPr lang="en-US" sz="2000" dirty="0" err="1" smtClean="0">
                <a:solidFill>
                  <a:srgbClr val="000066"/>
                </a:solidFill>
                <a:latin typeface="+mj-lt"/>
              </a:rPr>
              <a:t>chất</a:t>
            </a:r>
            <a:r>
              <a:rPr lang="en-US" sz="2000" dirty="0" smtClean="0">
                <a:solidFill>
                  <a:srgbClr val="000066"/>
                </a:solidFill>
                <a:latin typeface="+mj-lt"/>
              </a:rPr>
              <a:t> </a:t>
            </a:r>
            <a:r>
              <a:rPr lang="en-US" sz="2000" dirty="0" err="1" smtClean="0">
                <a:solidFill>
                  <a:srgbClr val="000066"/>
                </a:solidFill>
                <a:latin typeface="+mj-lt"/>
              </a:rPr>
              <a:t>lượng</a:t>
            </a:r>
            <a:r>
              <a:rPr lang="en-US" sz="2000" dirty="0" smtClean="0">
                <a:solidFill>
                  <a:srgbClr val="000066"/>
                </a:solidFill>
                <a:latin typeface="+mj-lt"/>
              </a:rPr>
              <a:t>) </a:t>
            </a:r>
            <a:r>
              <a:rPr lang="en-US" sz="2000" dirty="0" err="1" smtClean="0">
                <a:solidFill>
                  <a:srgbClr val="000066"/>
                </a:solidFill>
                <a:latin typeface="+mj-lt"/>
              </a:rPr>
              <a:t>gửi</a:t>
            </a:r>
            <a:r>
              <a:rPr lang="en-US" sz="2000" dirty="0" smtClean="0">
                <a:solidFill>
                  <a:srgbClr val="000066"/>
                </a:solidFill>
                <a:latin typeface="+mj-lt"/>
              </a:rPr>
              <a:t> </a:t>
            </a:r>
            <a:r>
              <a:rPr lang="en-US" sz="2000" dirty="0" err="1" smtClean="0">
                <a:solidFill>
                  <a:srgbClr val="000066"/>
                </a:solidFill>
                <a:latin typeface="+mj-lt"/>
              </a:rPr>
              <a:t>tổ</a:t>
            </a:r>
            <a:r>
              <a:rPr lang="en-US" sz="2000" dirty="0" smtClean="0">
                <a:solidFill>
                  <a:srgbClr val="000066"/>
                </a:solidFill>
                <a:latin typeface="+mj-lt"/>
              </a:rPr>
              <a:t> </a:t>
            </a:r>
            <a:r>
              <a:rPr lang="en-US" sz="2000" dirty="0" err="1" smtClean="0">
                <a:solidFill>
                  <a:srgbClr val="000066"/>
                </a:solidFill>
                <a:latin typeface="+mj-lt"/>
              </a:rPr>
              <a:t>chức</a:t>
            </a:r>
            <a:r>
              <a:rPr lang="en-US" sz="2000" dirty="0" smtClean="0">
                <a:solidFill>
                  <a:srgbClr val="000066"/>
                </a:solidFill>
                <a:latin typeface="+mj-lt"/>
              </a:rPr>
              <a:t>/</a:t>
            </a:r>
            <a:r>
              <a:rPr lang="en-US" sz="2000" dirty="0" err="1" smtClean="0">
                <a:solidFill>
                  <a:srgbClr val="000066"/>
                </a:solidFill>
                <a:latin typeface="+mj-lt"/>
              </a:rPr>
              <a:t>cá</a:t>
            </a:r>
            <a:r>
              <a:rPr lang="en-US" sz="2000" dirty="0" smtClean="0">
                <a:solidFill>
                  <a:srgbClr val="000066"/>
                </a:solidFill>
                <a:latin typeface="+mj-lt"/>
              </a:rPr>
              <a:t> </a:t>
            </a:r>
            <a:r>
              <a:rPr lang="en-US" sz="2000" dirty="0" err="1" smtClean="0">
                <a:solidFill>
                  <a:srgbClr val="000066"/>
                </a:solidFill>
                <a:latin typeface="+mj-lt"/>
              </a:rPr>
              <a:t>nhân</a:t>
            </a:r>
            <a:r>
              <a:rPr lang="en-US" sz="2000" dirty="0" smtClean="0">
                <a:solidFill>
                  <a:srgbClr val="000066"/>
                </a:solidFill>
                <a:latin typeface="+mj-lt"/>
              </a:rPr>
              <a:t> </a:t>
            </a:r>
            <a:r>
              <a:rPr lang="en-US" sz="2000" dirty="0" err="1" smtClean="0">
                <a:solidFill>
                  <a:srgbClr val="000066"/>
                </a:solidFill>
                <a:latin typeface="+mj-lt"/>
              </a:rPr>
              <a:t>đánh</a:t>
            </a:r>
            <a:r>
              <a:rPr lang="en-US" sz="2000" dirty="0" smtClean="0">
                <a:solidFill>
                  <a:srgbClr val="000066"/>
                </a:solidFill>
                <a:latin typeface="+mj-lt"/>
              </a:rPr>
              <a:t> </a:t>
            </a:r>
            <a:r>
              <a:rPr lang="en-US" sz="2000" dirty="0" err="1" smtClean="0">
                <a:solidFill>
                  <a:srgbClr val="000066"/>
                </a:solidFill>
                <a:latin typeface="+mj-lt"/>
              </a:rPr>
              <a:t>giá</a:t>
            </a:r>
            <a:r>
              <a:rPr lang="en-US" sz="2000" dirty="0" smtClean="0">
                <a:solidFill>
                  <a:srgbClr val="000066"/>
                </a:solidFill>
                <a:latin typeface="+mj-lt"/>
              </a:rPr>
              <a:t>. Thu </a:t>
            </a:r>
            <a:r>
              <a:rPr lang="en-US" sz="2000" dirty="0" err="1" smtClean="0">
                <a:solidFill>
                  <a:srgbClr val="000066"/>
                </a:solidFill>
                <a:latin typeface="+mj-lt"/>
              </a:rPr>
              <a:t>thập</a:t>
            </a:r>
            <a:r>
              <a:rPr lang="en-US" sz="2000" dirty="0" smtClean="0">
                <a:solidFill>
                  <a:srgbClr val="000066"/>
                </a:solidFill>
                <a:latin typeface="+mj-lt"/>
              </a:rPr>
              <a:t>, </a:t>
            </a:r>
            <a:r>
              <a:rPr lang="en-US" sz="2000" dirty="0" err="1" smtClean="0">
                <a:solidFill>
                  <a:srgbClr val="000066"/>
                </a:solidFill>
                <a:latin typeface="+mj-lt"/>
              </a:rPr>
              <a:t>tổng</a:t>
            </a:r>
            <a:r>
              <a:rPr lang="en-US" sz="2000" dirty="0" smtClean="0">
                <a:solidFill>
                  <a:srgbClr val="000066"/>
                </a:solidFill>
                <a:latin typeface="+mj-lt"/>
              </a:rPr>
              <a:t> </a:t>
            </a:r>
            <a:r>
              <a:rPr lang="en-US" sz="2000" dirty="0" err="1" smtClean="0">
                <a:solidFill>
                  <a:srgbClr val="000066"/>
                </a:solidFill>
                <a:latin typeface="+mj-lt"/>
              </a:rPr>
              <a:t>hợp</a:t>
            </a:r>
            <a:r>
              <a:rPr lang="en-US" sz="2000" dirty="0" smtClean="0">
                <a:solidFill>
                  <a:srgbClr val="000066"/>
                </a:solidFill>
                <a:latin typeface="+mj-lt"/>
              </a:rPr>
              <a:t> </a:t>
            </a:r>
            <a:r>
              <a:rPr lang="en-US" sz="2000" dirty="0" err="1" smtClean="0">
                <a:solidFill>
                  <a:srgbClr val="000066"/>
                </a:solidFill>
                <a:latin typeface="+mj-lt"/>
              </a:rPr>
              <a:t>phân</a:t>
            </a:r>
            <a:r>
              <a:rPr lang="en-US" sz="2000" dirty="0" smtClean="0">
                <a:solidFill>
                  <a:srgbClr val="000066"/>
                </a:solidFill>
                <a:latin typeface="+mj-lt"/>
              </a:rPr>
              <a:t> </a:t>
            </a:r>
            <a:r>
              <a:rPr lang="en-US" sz="2000" dirty="0" err="1" smtClean="0">
                <a:solidFill>
                  <a:srgbClr val="000066"/>
                </a:solidFill>
                <a:latin typeface="+mj-lt"/>
              </a:rPr>
              <a:t>tích</a:t>
            </a:r>
            <a:r>
              <a:rPr lang="en-US" sz="2000" dirty="0" smtClean="0">
                <a:solidFill>
                  <a:srgbClr val="000066"/>
                </a:solidFill>
                <a:latin typeface="+mj-lt"/>
              </a:rPr>
              <a:t> </a:t>
            </a:r>
            <a:r>
              <a:rPr lang="en-US" sz="2000" dirty="0" err="1" smtClean="0">
                <a:solidFill>
                  <a:srgbClr val="000066"/>
                </a:solidFill>
                <a:latin typeface="+mj-lt"/>
              </a:rPr>
              <a:t>và</a:t>
            </a:r>
            <a:r>
              <a:rPr lang="en-US" sz="2000" dirty="0" smtClean="0">
                <a:solidFill>
                  <a:srgbClr val="000066"/>
                </a:solidFill>
                <a:latin typeface="+mj-lt"/>
              </a:rPr>
              <a:t> </a:t>
            </a:r>
            <a:r>
              <a:rPr lang="en-US" sz="2000" dirty="0" err="1" smtClean="0">
                <a:solidFill>
                  <a:srgbClr val="000066"/>
                </a:solidFill>
                <a:latin typeface="+mj-lt"/>
              </a:rPr>
              <a:t>cải</a:t>
            </a:r>
            <a:r>
              <a:rPr lang="en-US" sz="2000" dirty="0" smtClean="0">
                <a:solidFill>
                  <a:srgbClr val="000066"/>
                </a:solidFill>
                <a:latin typeface="+mj-lt"/>
              </a:rPr>
              <a:t> </a:t>
            </a:r>
            <a:r>
              <a:rPr lang="en-US" sz="2000" dirty="0" err="1" smtClean="0">
                <a:solidFill>
                  <a:srgbClr val="000066"/>
                </a:solidFill>
                <a:latin typeface="+mj-lt"/>
              </a:rPr>
              <a:t>tiến</a:t>
            </a:r>
            <a:r>
              <a:rPr lang="en-US" sz="2000" dirty="0" smtClean="0">
                <a:solidFill>
                  <a:srgbClr val="000066"/>
                </a:solidFill>
                <a:latin typeface="+mj-lt"/>
              </a:rPr>
              <a:t> </a:t>
            </a:r>
            <a:r>
              <a:rPr lang="en-US" sz="2000" dirty="0" err="1" smtClean="0">
                <a:solidFill>
                  <a:srgbClr val="000066"/>
                </a:solidFill>
                <a:latin typeface="+mj-lt"/>
              </a:rPr>
              <a:t>từ</a:t>
            </a:r>
            <a:r>
              <a:rPr lang="en-US" sz="2000" dirty="0" smtClean="0">
                <a:solidFill>
                  <a:srgbClr val="000066"/>
                </a:solidFill>
                <a:latin typeface="+mj-lt"/>
              </a:rPr>
              <a:t> ý </a:t>
            </a:r>
            <a:r>
              <a:rPr lang="en-US" sz="2000" dirty="0" err="1" smtClean="0">
                <a:solidFill>
                  <a:srgbClr val="000066"/>
                </a:solidFill>
                <a:latin typeface="+mj-lt"/>
              </a:rPr>
              <a:t>kiến</a:t>
            </a:r>
            <a:r>
              <a:rPr lang="en-US" sz="2000" dirty="0" smtClean="0">
                <a:solidFill>
                  <a:srgbClr val="000066"/>
                </a:solidFill>
                <a:latin typeface="+mj-lt"/>
              </a:rPr>
              <a:t> </a:t>
            </a:r>
            <a:r>
              <a:rPr lang="en-US" sz="2000" dirty="0" err="1" smtClean="0">
                <a:solidFill>
                  <a:srgbClr val="000066"/>
                </a:solidFill>
                <a:latin typeface="+mj-lt"/>
              </a:rPr>
              <a:t>đóng</a:t>
            </a:r>
            <a:r>
              <a:rPr lang="en-US" sz="2000" dirty="0" smtClean="0">
                <a:solidFill>
                  <a:srgbClr val="000066"/>
                </a:solidFill>
                <a:latin typeface="+mj-lt"/>
              </a:rPr>
              <a:t> </a:t>
            </a:r>
            <a:r>
              <a:rPr lang="en-US" sz="2000" dirty="0" err="1" smtClean="0">
                <a:solidFill>
                  <a:srgbClr val="000066"/>
                </a:solidFill>
                <a:latin typeface="+mj-lt"/>
              </a:rPr>
              <a:t>góp</a:t>
            </a:r>
            <a:r>
              <a:rPr lang="en-US" sz="2000" dirty="0" smtClean="0">
                <a:solidFill>
                  <a:srgbClr val="000066"/>
                </a:solidFill>
                <a:latin typeface="+mj-lt"/>
              </a:rPr>
              <a:t> </a:t>
            </a:r>
          </a:p>
          <a:p>
            <a:pPr>
              <a:spcBef>
                <a:spcPct val="50000"/>
              </a:spcBef>
              <a:defRPr/>
            </a:pPr>
            <a:endParaRPr lang="en-US" sz="2200" dirty="0" smtClean="0">
              <a:solidFill>
                <a:schemeClr val="accent2"/>
              </a:solidFill>
              <a:latin typeface="Times New Roman" pitchFamily="18" charset="0"/>
            </a:endParaRPr>
          </a:p>
        </p:txBody>
      </p:sp>
      <p:pic>
        <p:nvPicPr>
          <p:cNvPr id="20484" name="Picture 2" descr="C:\Users\Mr Hao\Desktop\Tai lieu tap huan Ngan Hang NN\Hinh anh minh hoa ap dung\Lay phieu gop y kien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572000"/>
            <a:ext cx="36210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400550"/>
            <a:ext cx="2019300" cy="22479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43"/>
          <p:cNvSpPr txBox="1">
            <a:spLocks noChangeArrowheads="1"/>
          </p:cNvSpPr>
          <p:nvPr/>
        </p:nvSpPr>
        <p:spPr bwMode="auto">
          <a:xfrm>
            <a:off x="1202731" y="226704"/>
            <a:ext cx="69103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ctr">
              <a:spcBef>
                <a:spcPct val="50000"/>
              </a:spcBef>
            </a:pPr>
            <a:r>
              <a:rPr lang="en-US" sz="2200" b="1" dirty="0">
                <a:solidFill>
                  <a:srgbClr val="000066"/>
                </a:solidFill>
                <a:latin typeface="Times New Roman" pitchFamily="18" charset="0"/>
              </a:rPr>
              <a:t>BƯỚC </a:t>
            </a:r>
            <a:r>
              <a:rPr lang="en-US" sz="2200" b="1" dirty="0" smtClean="0">
                <a:solidFill>
                  <a:srgbClr val="000066"/>
                </a:solidFill>
                <a:latin typeface="Times New Roman" pitchFamily="18" charset="0"/>
              </a:rPr>
              <a:t>2: </a:t>
            </a:r>
            <a:r>
              <a:rPr lang="en-US" sz="2200" dirty="0" smtClean="0">
                <a:solidFill>
                  <a:srgbClr val="000066"/>
                </a:solidFill>
                <a:latin typeface="Times New Roman" pitchFamily="18" charset="0"/>
              </a:rPr>
              <a:t>BAN HÀNH VÀ ÁP DỤNG TÀI LIỆU HỆ THỐNG QUẢN LÝ CHẤT LƯỢNG </a:t>
            </a:r>
            <a:endParaRPr lang="en-US" sz="2200" dirty="0">
              <a:solidFill>
                <a:srgbClr val="000066"/>
              </a:solidFill>
              <a:latin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7" name="Object 1">
            <a:hlinkClick r:id="" action="ppaction://ole?verb=0"/>
          </p:cNvPr>
          <p:cNvGraphicFramePr>
            <a:graphicFrameLocks/>
          </p:cNvGraphicFramePr>
          <p:nvPr/>
        </p:nvGraphicFramePr>
        <p:xfrm>
          <a:off x="3181350" y="3276600"/>
          <a:ext cx="2990850" cy="2362200"/>
        </p:xfrm>
        <a:graphic>
          <a:graphicData uri="http://schemas.openxmlformats.org/presentationml/2006/ole">
            <mc:AlternateContent xmlns:mc="http://schemas.openxmlformats.org/markup-compatibility/2006">
              <mc:Choice xmlns:v="urn:schemas-microsoft-com:vml" Requires="v">
                <p:oleObj spid="_x0000_s21521" name="Clip" r:id="rId3" imgW="4398963" imgH="4795838" progId="MS_ClipArt_Gallery.2">
                  <p:embed/>
                </p:oleObj>
              </mc:Choice>
              <mc:Fallback>
                <p:oleObj name="Clip" r:id="rId3" imgW="4398963" imgH="4795838" progId="MS_ClipArt_Gallery.2">
                  <p:embed/>
                  <p:pic>
                    <p:nvPicPr>
                      <p:cNvPr id="0" name="Object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1350" y="3276600"/>
                        <a:ext cx="29908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 Box 15"/>
          <p:cNvSpPr txBox="1">
            <a:spLocks noChangeArrowheads="1"/>
          </p:cNvSpPr>
          <p:nvPr/>
        </p:nvSpPr>
        <p:spPr bwMode="auto">
          <a:xfrm>
            <a:off x="892175" y="1941513"/>
            <a:ext cx="7315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just">
              <a:spcBef>
                <a:spcPct val="50000"/>
              </a:spcBef>
              <a:defRPr/>
            </a:pPr>
            <a:r>
              <a:rPr lang="en-US" sz="2000" dirty="0" err="1" smtClean="0">
                <a:solidFill>
                  <a:srgbClr val="000066"/>
                </a:solidFill>
                <a:latin typeface="+mj-lt"/>
              </a:rPr>
              <a:t>Là</a:t>
            </a:r>
            <a:r>
              <a:rPr lang="en-US" sz="2000" dirty="0" smtClean="0">
                <a:solidFill>
                  <a:srgbClr val="000066"/>
                </a:solidFill>
                <a:latin typeface="+mj-lt"/>
              </a:rPr>
              <a:t> 1 </a:t>
            </a:r>
            <a:r>
              <a:rPr lang="en-US" sz="2000" dirty="0" err="1" smtClean="0">
                <a:solidFill>
                  <a:srgbClr val="000066"/>
                </a:solidFill>
                <a:latin typeface="+mj-lt"/>
              </a:rPr>
              <a:t>quá</a:t>
            </a:r>
            <a:r>
              <a:rPr lang="en-US" sz="2000" dirty="0" smtClean="0">
                <a:solidFill>
                  <a:srgbClr val="000066"/>
                </a:solidFill>
                <a:latin typeface="+mj-lt"/>
              </a:rPr>
              <a:t> </a:t>
            </a:r>
            <a:r>
              <a:rPr lang="en-US" sz="2000" dirty="0" err="1" smtClean="0">
                <a:solidFill>
                  <a:srgbClr val="000066"/>
                </a:solidFill>
                <a:latin typeface="+mj-lt"/>
              </a:rPr>
              <a:t>trình</a:t>
            </a:r>
            <a:r>
              <a:rPr lang="en-US" sz="2000" dirty="0" smtClean="0">
                <a:solidFill>
                  <a:srgbClr val="000066"/>
                </a:solidFill>
                <a:latin typeface="+mj-lt"/>
              </a:rPr>
              <a:t> </a:t>
            </a:r>
            <a:r>
              <a:rPr lang="en-US" sz="2000" dirty="0" err="1" smtClean="0">
                <a:solidFill>
                  <a:srgbClr val="000066"/>
                </a:solidFill>
                <a:latin typeface="+mj-lt"/>
              </a:rPr>
              <a:t>có</a:t>
            </a:r>
            <a:r>
              <a:rPr lang="en-US" sz="2000" dirty="0" smtClean="0">
                <a:solidFill>
                  <a:srgbClr val="000066"/>
                </a:solidFill>
                <a:latin typeface="+mj-lt"/>
              </a:rPr>
              <a:t> </a:t>
            </a:r>
            <a:r>
              <a:rPr lang="en-US" sz="2000" dirty="0" err="1" smtClean="0">
                <a:solidFill>
                  <a:srgbClr val="000066"/>
                </a:solidFill>
                <a:latin typeface="+mj-lt"/>
              </a:rPr>
              <a:t>tính</a:t>
            </a:r>
            <a:r>
              <a:rPr lang="en-US" sz="2000" dirty="0" smtClean="0">
                <a:solidFill>
                  <a:srgbClr val="000066"/>
                </a:solidFill>
                <a:latin typeface="+mj-lt"/>
              </a:rPr>
              <a:t> </a:t>
            </a:r>
            <a:r>
              <a:rPr lang="en-US" sz="2000" dirty="0" err="1" smtClean="0">
                <a:solidFill>
                  <a:srgbClr val="000066"/>
                </a:solidFill>
                <a:latin typeface="+mj-lt"/>
              </a:rPr>
              <a:t>hệ</a:t>
            </a:r>
            <a:r>
              <a:rPr lang="en-US" sz="2000" dirty="0" smtClean="0">
                <a:solidFill>
                  <a:srgbClr val="000066"/>
                </a:solidFill>
                <a:latin typeface="+mj-lt"/>
              </a:rPr>
              <a:t> </a:t>
            </a:r>
            <a:r>
              <a:rPr lang="en-US" sz="2000" dirty="0" err="1" smtClean="0">
                <a:solidFill>
                  <a:srgbClr val="000066"/>
                </a:solidFill>
                <a:latin typeface="+mj-lt"/>
              </a:rPr>
              <a:t>thống</a:t>
            </a:r>
            <a:r>
              <a:rPr lang="en-US" sz="2000" dirty="0" smtClean="0">
                <a:solidFill>
                  <a:srgbClr val="000066"/>
                </a:solidFill>
                <a:latin typeface="+mj-lt"/>
              </a:rPr>
              <a:t>, </a:t>
            </a:r>
            <a:r>
              <a:rPr lang="en-US" sz="2000" dirty="0" err="1" smtClean="0">
                <a:solidFill>
                  <a:srgbClr val="000066"/>
                </a:solidFill>
                <a:latin typeface="+mj-lt"/>
              </a:rPr>
              <a:t>độc</a:t>
            </a:r>
            <a:r>
              <a:rPr lang="en-US" sz="2000" dirty="0" smtClean="0">
                <a:solidFill>
                  <a:srgbClr val="000066"/>
                </a:solidFill>
                <a:latin typeface="+mj-lt"/>
              </a:rPr>
              <a:t> </a:t>
            </a:r>
            <a:r>
              <a:rPr lang="en-US" sz="2000" dirty="0" err="1" smtClean="0">
                <a:solidFill>
                  <a:srgbClr val="000066"/>
                </a:solidFill>
                <a:latin typeface="+mj-lt"/>
              </a:rPr>
              <a:t>lập</a:t>
            </a:r>
            <a:r>
              <a:rPr lang="en-US" sz="2000" dirty="0" smtClean="0">
                <a:solidFill>
                  <a:srgbClr val="000066"/>
                </a:solidFill>
                <a:latin typeface="+mj-lt"/>
              </a:rPr>
              <a:t> </a:t>
            </a:r>
            <a:r>
              <a:rPr lang="en-US" sz="2000" dirty="0" err="1" smtClean="0">
                <a:solidFill>
                  <a:srgbClr val="000066"/>
                </a:solidFill>
                <a:latin typeface="+mj-lt"/>
              </a:rPr>
              <a:t>được</a:t>
            </a:r>
            <a:r>
              <a:rPr lang="en-US" sz="2000" dirty="0" smtClean="0">
                <a:solidFill>
                  <a:srgbClr val="000066"/>
                </a:solidFill>
                <a:latin typeface="+mj-lt"/>
              </a:rPr>
              <a:t> </a:t>
            </a:r>
            <a:r>
              <a:rPr lang="en-US" sz="2000" dirty="0" err="1" smtClean="0">
                <a:solidFill>
                  <a:srgbClr val="000066"/>
                </a:solidFill>
                <a:latin typeface="+mj-lt"/>
              </a:rPr>
              <a:t>lập</a:t>
            </a:r>
            <a:r>
              <a:rPr lang="en-US" sz="2000" dirty="0" smtClean="0">
                <a:solidFill>
                  <a:srgbClr val="000066"/>
                </a:solidFill>
                <a:latin typeface="+mj-lt"/>
              </a:rPr>
              <a:t> </a:t>
            </a:r>
            <a:r>
              <a:rPr lang="en-US" sz="2000" dirty="0" err="1" smtClean="0">
                <a:solidFill>
                  <a:srgbClr val="000066"/>
                </a:solidFill>
                <a:latin typeface="+mj-lt"/>
              </a:rPr>
              <a:t>thành</a:t>
            </a:r>
            <a:r>
              <a:rPr lang="en-US" sz="2000" dirty="0" smtClean="0">
                <a:solidFill>
                  <a:srgbClr val="000066"/>
                </a:solidFill>
                <a:latin typeface="+mj-lt"/>
              </a:rPr>
              <a:t> </a:t>
            </a:r>
            <a:r>
              <a:rPr lang="en-US" sz="2000" dirty="0" err="1" smtClean="0">
                <a:solidFill>
                  <a:srgbClr val="000066"/>
                </a:solidFill>
                <a:latin typeface="+mj-lt"/>
              </a:rPr>
              <a:t>văn</a:t>
            </a:r>
            <a:r>
              <a:rPr lang="en-US" sz="2000" dirty="0" smtClean="0">
                <a:solidFill>
                  <a:srgbClr val="000066"/>
                </a:solidFill>
                <a:latin typeface="+mj-lt"/>
              </a:rPr>
              <a:t> </a:t>
            </a:r>
            <a:r>
              <a:rPr lang="en-US" sz="2000" dirty="0" err="1" smtClean="0">
                <a:solidFill>
                  <a:srgbClr val="000066"/>
                </a:solidFill>
                <a:latin typeface="+mj-lt"/>
              </a:rPr>
              <a:t>bản</a:t>
            </a:r>
            <a:r>
              <a:rPr lang="en-US" sz="2000" dirty="0" smtClean="0">
                <a:solidFill>
                  <a:srgbClr val="000066"/>
                </a:solidFill>
                <a:latin typeface="+mj-lt"/>
              </a:rPr>
              <a:t> </a:t>
            </a:r>
            <a:r>
              <a:rPr lang="en-US" sz="2000" dirty="0" err="1" smtClean="0">
                <a:solidFill>
                  <a:srgbClr val="000066"/>
                </a:solidFill>
                <a:latin typeface="+mj-lt"/>
              </a:rPr>
              <a:t>để</a:t>
            </a:r>
            <a:r>
              <a:rPr lang="en-US" sz="2000" dirty="0" smtClean="0">
                <a:solidFill>
                  <a:srgbClr val="000066"/>
                </a:solidFill>
                <a:latin typeface="+mj-lt"/>
              </a:rPr>
              <a:t> </a:t>
            </a:r>
            <a:r>
              <a:rPr lang="en-US" sz="2000" dirty="0" err="1" smtClean="0">
                <a:solidFill>
                  <a:srgbClr val="000066"/>
                </a:solidFill>
                <a:latin typeface="+mj-lt"/>
              </a:rPr>
              <a:t>thu</a:t>
            </a:r>
            <a:r>
              <a:rPr lang="en-US" sz="2000" dirty="0" smtClean="0">
                <a:solidFill>
                  <a:srgbClr val="000066"/>
                </a:solidFill>
                <a:latin typeface="+mj-lt"/>
              </a:rPr>
              <a:t> </a:t>
            </a:r>
            <a:r>
              <a:rPr lang="en-US" sz="2000" dirty="0" err="1" smtClean="0">
                <a:solidFill>
                  <a:srgbClr val="000066"/>
                </a:solidFill>
                <a:latin typeface="+mj-lt"/>
              </a:rPr>
              <a:t>được</a:t>
            </a:r>
            <a:r>
              <a:rPr lang="en-US" sz="2000" dirty="0" smtClean="0">
                <a:solidFill>
                  <a:srgbClr val="000066"/>
                </a:solidFill>
                <a:latin typeface="+mj-lt"/>
              </a:rPr>
              <a:t> </a:t>
            </a:r>
            <a:r>
              <a:rPr lang="en-US" sz="2000" dirty="0" err="1" smtClean="0">
                <a:solidFill>
                  <a:srgbClr val="000066"/>
                </a:solidFill>
                <a:latin typeface="+mj-lt"/>
              </a:rPr>
              <a:t>các</a:t>
            </a:r>
            <a:r>
              <a:rPr lang="en-US" sz="2000" dirty="0" smtClean="0">
                <a:solidFill>
                  <a:srgbClr val="000066"/>
                </a:solidFill>
                <a:latin typeface="+mj-lt"/>
              </a:rPr>
              <a:t> </a:t>
            </a:r>
            <a:r>
              <a:rPr lang="en-US" sz="2000" dirty="0" err="1" smtClean="0">
                <a:solidFill>
                  <a:srgbClr val="000066"/>
                </a:solidFill>
                <a:latin typeface="+mj-lt"/>
              </a:rPr>
              <a:t>bằng</a:t>
            </a:r>
            <a:r>
              <a:rPr lang="en-US" sz="2000" dirty="0" smtClean="0">
                <a:solidFill>
                  <a:srgbClr val="000066"/>
                </a:solidFill>
                <a:latin typeface="+mj-lt"/>
              </a:rPr>
              <a:t> </a:t>
            </a:r>
            <a:r>
              <a:rPr lang="en-US" sz="2000" dirty="0" err="1" smtClean="0">
                <a:solidFill>
                  <a:srgbClr val="000066"/>
                </a:solidFill>
                <a:latin typeface="+mj-lt"/>
              </a:rPr>
              <a:t>chứng</a:t>
            </a:r>
            <a:r>
              <a:rPr lang="en-US" sz="2000" dirty="0" smtClean="0">
                <a:solidFill>
                  <a:srgbClr val="000066"/>
                </a:solidFill>
                <a:latin typeface="+mj-lt"/>
              </a:rPr>
              <a:t> </a:t>
            </a:r>
            <a:r>
              <a:rPr lang="en-US" sz="2000" dirty="0" err="1" smtClean="0">
                <a:solidFill>
                  <a:srgbClr val="000066"/>
                </a:solidFill>
                <a:latin typeface="+mj-lt"/>
              </a:rPr>
              <a:t>đánh</a:t>
            </a:r>
            <a:r>
              <a:rPr lang="en-US" sz="2000" dirty="0" smtClean="0">
                <a:solidFill>
                  <a:srgbClr val="000066"/>
                </a:solidFill>
                <a:latin typeface="+mj-lt"/>
              </a:rPr>
              <a:t> </a:t>
            </a:r>
            <a:r>
              <a:rPr lang="en-US" sz="2000" dirty="0" err="1" smtClean="0">
                <a:solidFill>
                  <a:srgbClr val="000066"/>
                </a:solidFill>
                <a:latin typeface="+mj-lt"/>
              </a:rPr>
              <a:t>giá</a:t>
            </a:r>
            <a:r>
              <a:rPr lang="en-US" sz="2000" dirty="0" smtClean="0">
                <a:solidFill>
                  <a:srgbClr val="000066"/>
                </a:solidFill>
                <a:latin typeface="+mj-lt"/>
              </a:rPr>
              <a:t> </a:t>
            </a:r>
            <a:r>
              <a:rPr lang="en-US" sz="2000" dirty="0" err="1" smtClean="0">
                <a:solidFill>
                  <a:srgbClr val="000066"/>
                </a:solidFill>
                <a:latin typeface="+mj-lt"/>
              </a:rPr>
              <a:t>và</a:t>
            </a:r>
            <a:r>
              <a:rPr lang="en-US" sz="2000" dirty="0" smtClean="0">
                <a:solidFill>
                  <a:srgbClr val="000066"/>
                </a:solidFill>
                <a:latin typeface="+mj-lt"/>
              </a:rPr>
              <a:t> </a:t>
            </a:r>
            <a:r>
              <a:rPr lang="en-US" sz="2000" dirty="0" err="1" smtClean="0">
                <a:solidFill>
                  <a:srgbClr val="000066"/>
                </a:solidFill>
                <a:latin typeface="+mj-lt"/>
              </a:rPr>
              <a:t>xem</a:t>
            </a:r>
            <a:r>
              <a:rPr lang="en-US" sz="2000" dirty="0" smtClean="0">
                <a:solidFill>
                  <a:srgbClr val="000066"/>
                </a:solidFill>
                <a:latin typeface="+mj-lt"/>
              </a:rPr>
              <a:t> </a:t>
            </a:r>
            <a:r>
              <a:rPr lang="en-US" sz="2000" dirty="0" err="1" smtClean="0">
                <a:solidFill>
                  <a:srgbClr val="000066"/>
                </a:solidFill>
                <a:latin typeface="+mj-lt"/>
              </a:rPr>
              <a:t>xét</a:t>
            </a:r>
            <a:r>
              <a:rPr lang="en-US" sz="2000" dirty="0" smtClean="0">
                <a:solidFill>
                  <a:srgbClr val="000066"/>
                </a:solidFill>
                <a:latin typeface="+mj-lt"/>
              </a:rPr>
              <a:t> </a:t>
            </a:r>
            <a:r>
              <a:rPr lang="en-US" sz="2000" dirty="0" err="1" smtClean="0">
                <a:solidFill>
                  <a:srgbClr val="000066"/>
                </a:solidFill>
                <a:latin typeface="+mj-lt"/>
              </a:rPr>
              <a:t>đánh</a:t>
            </a:r>
            <a:r>
              <a:rPr lang="en-US" sz="2000" dirty="0" smtClean="0">
                <a:solidFill>
                  <a:srgbClr val="000066"/>
                </a:solidFill>
                <a:latin typeface="+mj-lt"/>
              </a:rPr>
              <a:t> </a:t>
            </a:r>
            <a:r>
              <a:rPr lang="en-US" sz="2000" dirty="0" err="1" smtClean="0">
                <a:solidFill>
                  <a:srgbClr val="000066"/>
                </a:solidFill>
                <a:latin typeface="+mj-lt"/>
              </a:rPr>
              <a:t>giá</a:t>
            </a:r>
            <a:r>
              <a:rPr lang="en-US" sz="2000" dirty="0" smtClean="0">
                <a:solidFill>
                  <a:srgbClr val="000066"/>
                </a:solidFill>
                <a:latin typeface="+mj-lt"/>
              </a:rPr>
              <a:t> </a:t>
            </a:r>
            <a:r>
              <a:rPr lang="en-US" sz="2000" dirty="0" err="1" smtClean="0">
                <a:solidFill>
                  <a:srgbClr val="000066"/>
                </a:solidFill>
                <a:latin typeface="+mj-lt"/>
              </a:rPr>
              <a:t>chúng</a:t>
            </a:r>
            <a:r>
              <a:rPr lang="en-US" sz="2000" dirty="0" smtClean="0">
                <a:solidFill>
                  <a:srgbClr val="000066"/>
                </a:solidFill>
                <a:latin typeface="+mj-lt"/>
              </a:rPr>
              <a:t> </a:t>
            </a:r>
            <a:r>
              <a:rPr lang="en-US" sz="2000" dirty="0" err="1" smtClean="0">
                <a:solidFill>
                  <a:srgbClr val="000066"/>
                </a:solidFill>
                <a:latin typeface="+mj-lt"/>
              </a:rPr>
              <a:t>một</a:t>
            </a:r>
            <a:r>
              <a:rPr lang="en-US" sz="2000" dirty="0" smtClean="0">
                <a:solidFill>
                  <a:srgbClr val="000066"/>
                </a:solidFill>
                <a:latin typeface="+mj-lt"/>
              </a:rPr>
              <a:t> </a:t>
            </a:r>
            <a:r>
              <a:rPr lang="en-US" sz="2000" dirty="0" err="1" smtClean="0">
                <a:solidFill>
                  <a:srgbClr val="000066"/>
                </a:solidFill>
                <a:latin typeface="+mj-lt"/>
              </a:rPr>
              <a:t>cách</a:t>
            </a:r>
            <a:r>
              <a:rPr lang="en-US" sz="2000" dirty="0" smtClean="0">
                <a:solidFill>
                  <a:srgbClr val="000066"/>
                </a:solidFill>
                <a:latin typeface="+mj-lt"/>
              </a:rPr>
              <a:t> </a:t>
            </a:r>
            <a:r>
              <a:rPr lang="en-US" sz="2000" dirty="0" err="1" smtClean="0">
                <a:solidFill>
                  <a:srgbClr val="000066"/>
                </a:solidFill>
                <a:latin typeface="+mj-lt"/>
              </a:rPr>
              <a:t>khách</a:t>
            </a:r>
            <a:r>
              <a:rPr lang="en-US" sz="2000" dirty="0" smtClean="0">
                <a:solidFill>
                  <a:srgbClr val="000066"/>
                </a:solidFill>
                <a:latin typeface="+mj-lt"/>
              </a:rPr>
              <a:t> </a:t>
            </a:r>
            <a:r>
              <a:rPr lang="en-US" sz="2000" dirty="0" err="1" smtClean="0">
                <a:solidFill>
                  <a:srgbClr val="000066"/>
                </a:solidFill>
                <a:latin typeface="+mj-lt"/>
              </a:rPr>
              <a:t>quan</a:t>
            </a:r>
            <a:r>
              <a:rPr lang="en-US" sz="2000" dirty="0" smtClean="0">
                <a:solidFill>
                  <a:srgbClr val="000066"/>
                </a:solidFill>
                <a:latin typeface="+mj-lt"/>
              </a:rPr>
              <a:t> </a:t>
            </a:r>
            <a:r>
              <a:rPr lang="en-US" sz="2000" dirty="0" err="1" smtClean="0">
                <a:solidFill>
                  <a:srgbClr val="000066"/>
                </a:solidFill>
                <a:latin typeface="+mj-lt"/>
              </a:rPr>
              <a:t>nhằm</a:t>
            </a:r>
            <a:r>
              <a:rPr lang="en-US" sz="2000" dirty="0" smtClean="0">
                <a:solidFill>
                  <a:srgbClr val="000066"/>
                </a:solidFill>
                <a:latin typeface="+mj-lt"/>
              </a:rPr>
              <a:t> </a:t>
            </a:r>
            <a:r>
              <a:rPr lang="en-US" sz="2000" dirty="0" err="1" smtClean="0">
                <a:solidFill>
                  <a:srgbClr val="000066"/>
                </a:solidFill>
                <a:latin typeface="+mj-lt"/>
              </a:rPr>
              <a:t>xác</a:t>
            </a:r>
            <a:r>
              <a:rPr lang="en-US" sz="2000" dirty="0" smtClean="0">
                <a:solidFill>
                  <a:srgbClr val="000066"/>
                </a:solidFill>
                <a:latin typeface="+mj-lt"/>
              </a:rPr>
              <a:t> </a:t>
            </a:r>
            <a:r>
              <a:rPr lang="en-US" sz="2000" dirty="0" err="1" smtClean="0">
                <a:solidFill>
                  <a:srgbClr val="000066"/>
                </a:solidFill>
                <a:latin typeface="+mj-lt"/>
              </a:rPr>
              <a:t>định</a:t>
            </a:r>
            <a:r>
              <a:rPr lang="en-US" sz="2000" dirty="0" smtClean="0">
                <a:solidFill>
                  <a:srgbClr val="000066"/>
                </a:solidFill>
                <a:latin typeface="+mj-lt"/>
              </a:rPr>
              <a:t> </a:t>
            </a:r>
            <a:r>
              <a:rPr lang="en-US" sz="2000" dirty="0" err="1" smtClean="0">
                <a:solidFill>
                  <a:srgbClr val="000066"/>
                </a:solidFill>
                <a:latin typeface="+mj-lt"/>
              </a:rPr>
              <a:t>mức</a:t>
            </a:r>
            <a:r>
              <a:rPr lang="en-US" sz="2000" dirty="0" smtClean="0">
                <a:solidFill>
                  <a:srgbClr val="000066"/>
                </a:solidFill>
                <a:latin typeface="+mj-lt"/>
              </a:rPr>
              <a:t> </a:t>
            </a:r>
            <a:r>
              <a:rPr lang="en-US" sz="2000" dirty="0" err="1" smtClean="0">
                <a:solidFill>
                  <a:srgbClr val="000066"/>
                </a:solidFill>
                <a:latin typeface="+mj-lt"/>
              </a:rPr>
              <a:t>độ</a:t>
            </a:r>
            <a:r>
              <a:rPr lang="en-US" sz="2000" dirty="0" smtClean="0">
                <a:solidFill>
                  <a:srgbClr val="000066"/>
                </a:solidFill>
                <a:latin typeface="+mj-lt"/>
              </a:rPr>
              <a:t> </a:t>
            </a:r>
            <a:r>
              <a:rPr lang="en-US" sz="2000" dirty="0" err="1" smtClean="0">
                <a:solidFill>
                  <a:srgbClr val="000066"/>
                </a:solidFill>
                <a:latin typeface="+mj-lt"/>
              </a:rPr>
              <a:t>đạt</a:t>
            </a:r>
            <a:r>
              <a:rPr lang="en-US" sz="2000" dirty="0" smtClean="0">
                <a:solidFill>
                  <a:srgbClr val="000066"/>
                </a:solidFill>
                <a:latin typeface="+mj-lt"/>
              </a:rPr>
              <a:t> </a:t>
            </a:r>
            <a:r>
              <a:rPr lang="en-US" sz="2000" dirty="0" err="1" smtClean="0">
                <a:solidFill>
                  <a:srgbClr val="000066"/>
                </a:solidFill>
                <a:latin typeface="+mj-lt"/>
              </a:rPr>
              <a:t>được</a:t>
            </a:r>
            <a:r>
              <a:rPr lang="en-US" sz="2000" dirty="0" smtClean="0">
                <a:solidFill>
                  <a:srgbClr val="000066"/>
                </a:solidFill>
                <a:latin typeface="+mj-lt"/>
              </a:rPr>
              <a:t> </a:t>
            </a:r>
            <a:r>
              <a:rPr lang="en-US" sz="2000" dirty="0" err="1" smtClean="0">
                <a:solidFill>
                  <a:srgbClr val="000066"/>
                </a:solidFill>
                <a:latin typeface="+mj-lt"/>
              </a:rPr>
              <a:t>các</a:t>
            </a:r>
            <a:r>
              <a:rPr lang="en-US" sz="2000" dirty="0" smtClean="0">
                <a:solidFill>
                  <a:srgbClr val="000066"/>
                </a:solidFill>
                <a:latin typeface="+mj-lt"/>
              </a:rPr>
              <a:t> </a:t>
            </a:r>
            <a:r>
              <a:rPr lang="en-US" sz="2000" dirty="0" err="1" smtClean="0">
                <a:solidFill>
                  <a:srgbClr val="000066"/>
                </a:solidFill>
                <a:latin typeface="+mj-lt"/>
              </a:rPr>
              <a:t>chuẩn</a:t>
            </a:r>
            <a:r>
              <a:rPr lang="en-US" sz="2000" dirty="0" smtClean="0">
                <a:solidFill>
                  <a:srgbClr val="000066"/>
                </a:solidFill>
                <a:latin typeface="+mj-lt"/>
              </a:rPr>
              <a:t> </a:t>
            </a:r>
            <a:r>
              <a:rPr lang="en-US" sz="2000" dirty="0" err="1" smtClean="0">
                <a:solidFill>
                  <a:srgbClr val="000066"/>
                </a:solidFill>
                <a:latin typeface="+mj-lt"/>
              </a:rPr>
              <a:t>mực</a:t>
            </a:r>
            <a:r>
              <a:rPr lang="en-US" sz="2000" dirty="0" smtClean="0">
                <a:solidFill>
                  <a:srgbClr val="000066"/>
                </a:solidFill>
                <a:latin typeface="+mj-lt"/>
              </a:rPr>
              <a:t> </a:t>
            </a:r>
            <a:r>
              <a:rPr lang="en-US" sz="2000" dirty="0" err="1" smtClean="0">
                <a:solidFill>
                  <a:srgbClr val="000066"/>
                </a:solidFill>
                <a:latin typeface="+mj-lt"/>
              </a:rPr>
              <a:t>đã</a:t>
            </a:r>
            <a:r>
              <a:rPr lang="en-US" sz="2000" dirty="0" smtClean="0">
                <a:solidFill>
                  <a:srgbClr val="000066"/>
                </a:solidFill>
                <a:latin typeface="+mj-lt"/>
              </a:rPr>
              <a:t> </a:t>
            </a:r>
            <a:r>
              <a:rPr lang="en-US" sz="2000" dirty="0" err="1" smtClean="0">
                <a:solidFill>
                  <a:srgbClr val="000066"/>
                </a:solidFill>
                <a:latin typeface="+mj-lt"/>
              </a:rPr>
              <a:t>được</a:t>
            </a:r>
            <a:r>
              <a:rPr lang="en-US" sz="2000" dirty="0" smtClean="0">
                <a:solidFill>
                  <a:srgbClr val="000066"/>
                </a:solidFill>
                <a:latin typeface="+mj-lt"/>
              </a:rPr>
              <a:t> </a:t>
            </a:r>
            <a:r>
              <a:rPr lang="en-US" sz="2000" dirty="0" err="1" smtClean="0">
                <a:solidFill>
                  <a:srgbClr val="000066"/>
                </a:solidFill>
                <a:latin typeface="+mj-lt"/>
              </a:rPr>
              <a:t>thống</a:t>
            </a:r>
            <a:r>
              <a:rPr lang="en-US" sz="2000" dirty="0" smtClean="0">
                <a:solidFill>
                  <a:srgbClr val="000066"/>
                </a:solidFill>
                <a:latin typeface="+mj-lt"/>
              </a:rPr>
              <a:t> </a:t>
            </a:r>
            <a:r>
              <a:rPr lang="en-US" sz="2000" dirty="0" err="1" smtClean="0">
                <a:solidFill>
                  <a:srgbClr val="000066"/>
                </a:solidFill>
                <a:latin typeface="+mj-lt"/>
              </a:rPr>
              <a:t>nhất</a:t>
            </a:r>
            <a:r>
              <a:rPr lang="en-US" sz="2000" dirty="0" smtClean="0">
                <a:solidFill>
                  <a:srgbClr val="000066"/>
                </a:solidFill>
                <a:latin typeface="+mj-lt"/>
              </a:rPr>
              <a:t>.</a:t>
            </a:r>
          </a:p>
        </p:txBody>
      </p:sp>
      <p:sp>
        <p:nvSpPr>
          <p:cNvPr id="7" name="Rectangle 14"/>
          <p:cNvSpPr>
            <a:spLocks noChangeArrowheads="1"/>
          </p:cNvSpPr>
          <p:nvPr/>
        </p:nvSpPr>
        <p:spPr bwMode="auto">
          <a:xfrm>
            <a:off x="860425" y="1293813"/>
            <a:ext cx="4294188" cy="762000"/>
          </a:xfrm>
          <a:prstGeom prst="rect">
            <a:avLst/>
          </a:prstGeom>
          <a:noFill/>
          <a:ln w="9525">
            <a:noFill/>
            <a:miter lim="800000"/>
            <a:headEnd/>
            <a:tailEnd/>
          </a:ln>
          <a:effectLst/>
        </p:spPr>
        <p:txBody>
          <a:bodyPr anchor="ctr"/>
          <a:lstStyle/>
          <a:p>
            <a:pPr>
              <a:defRPr/>
            </a:pPr>
            <a:r>
              <a:rPr lang="en-US" b="1" dirty="0">
                <a:solidFill>
                  <a:srgbClr val="000066"/>
                </a:solidFill>
                <a:latin typeface="+mj-lt"/>
              </a:rPr>
              <a:t>*./ </a:t>
            </a:r>
            <a:r>
              <a:rPr lang="en-US" b="1" dirty="0" err="1">
                <a:solidFill>
                  <a:srgbClr val="000066"/>
                </a:solidFill>
                <a:latin typeface="+mj-lt"/>
              </a:rPr>
              <a:t>Định</a:t>
            </a:r>
            <a:r>
              <a:rPr lang="en-US" b="1" dirty="0">
                <a:solidFill>
                  <a:srgbClr val="000066"/>
                </a:solidFill>
                <a:latin typeface="+mj-lt"/>
              </a:rPr>
              <a:t> </a:t>
            </a:r>
            <a:r>
              <a:rPr lang="en-US" b="1" dirty="0" err="1">
                <a:solidFill>
                  <a:srgbClr val="000066"/>
                </a:solidFill>
                <a:latin typeface="+mj-lt"/>
              </a:rPr>
              <a:t>nghĩa</a:t>
            </a:r>
            <a:r>
              <a:rPr lang="en-US" b="1" dirty="0">
                <a:solidFill>
                  <a:srgbClr val="000066"/>
                </a:solidFill>
                <a:latin typeface="+mj-lt"/>
              </a:rPr>
              <a:t> </a:t>
            </a:r>
            <a:r>
              <a:rPr lang="en-US" b="1" dirty="0" err="1">
                <a:solidFill>
                  <a:srgbClr val="000066"/>
                </a:solidFill>
                <a:latin typeface="+mj-lt"/>
              </a:rPr>
              <a:t>đánh</a:t>
            </a:r>
            <a:r>
              <a:rPr lang="en-US" b="1" dirty="0">
                <a:solidFill>
                  <a:srgbClr val="000066"/>
                </a:solidFill>
                <a:latin typeface="+mj-lt"/>
              </a:rPr>
              <a:t> </a:t>
            </a:r>
            <a:r>
              <a:rPr lang="en-US" b="1" dirty="0" err="1">
                <a:solidFill>
                  <a:srgbClr val="000066"/>
                </a:solidFill>
                <a:latin typeface="+mj-lt"/>
              </a:rPr>
              <a:t>giá</a:t>
            </a:r>
            <a:r>
              <a:rPr lang="en-US" b="1" dirty="0">
                <a:solidFill>
                  <a:srgbClr val="000066"/>
                </a:solidFill>
                <a:latin typeface="+mj-lt"/>
              </a:rPr>
              <a:t> </a:t>
            </a:r>
          </a:p>
        </p:txBody>
      </p:sp>
      <p:sp>
        <p:nvSpPr>
          <p:cNvPr id="2" name="Rectangle 1"/>
          <p:cNvSpPr/>
          <p:nvPr/>
        </p:nvSpPr>
        <p:spPr>
          <a:xfrm>
            <a:off x="1073476" y="1050925"/>
            <a:ext cx="3458511" cy="400110"/>
          </a:xfrm>
          <a:prstGeom prst="rect">
            <a:avLst/>
          </a:prstGeom>
        </p:spPr>
        <p:txBody>
          <a:bodyPr wrap="none">
            <a:spAutoFit/>
          </a:bodyPr>
          <a:lstStyle/>
          <a:p>
            <a:pPr algn="just">
              <a:spcBef>
                <a:spcPct val="50000"/>
              </a:spcBef>
              <a:defRPr/>
            </a:pPr>
            <a:r>
              <a:rPr lang="en-US" b="1" dirty="0" smtClean="0">
                <a:solidFill>
                  <a:srgbClr val="000066"/>
                </a:solidFill>
                <a:latin typeface="+mn-lt"/>
              </a:rPr>
              <a:t>ĐÁNH </a:t>
            </a:r>
            <a:r>
              <a:rPr lang="en-US" b="1" dirty="0">
                <a:solidFill>
                  <a:srgbClr val="000066"/>
                </a:solidFill>
                <a:latin typeface="+mn-lt"/>
              </a:rPr>
              <a:t>GIÁ NỘI BỘ (QT-03) </a:t>
            </a:r>
          </a:p>
        </p:txBody>
      </p:sp>
      <p:sp>
        <p:nvSpPr>
          <p:cNvPr id="8" name="Text Box 43"/>
          <p:cNvSpPr txBox="1">
            <a:spLocks noChangeArrowheads="1"/>
          </p:cNvSpPr>
          <p:nvPr/>
        </p:nvSpPr>
        <p:spPr bwMode="auto">
          <a:xfrm>
            <a:off x="1202731" y="483513"/>
            <a:ext cx="69103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ctr">
              <a:spcBef>
                <a:spcPct val="50000"/>
              </a:spcBef>
            </a:pPr>
            <a:r>
              <a:rPr lang="en-US" sz="2200" b="1" dirty="0">
                <a:solidFill>
                  <a:srgbClr val="000066"/>
                </a:solidFill>
                <a:latin typeface="Times New Roman" pitchFamily="18" charset="0"/>
              </a:rPr>
              <a:t>BƯỚC 3</a:t>
            </a:r>
            <a:r>
              <a:rPr lang="en-US" sz="2200" b="1" dirty="0" smtClean="0">
                <a:solidFill>
                  <a:srgbClr val="000066"/>
                </a:solidFill>
                <a:latin typeface="Times New Roman" pitchFamily="18" charset="0"/>
              </a:rPr>
              <a:t>: </a:t>
            </a:r>
            <a:r>
              <a:rPr lang="en-US" sz="2200" dirty="0" smtClean="0">
                <a:solidFill>
                  <a:srgbClr val="000066"/>
                </a:solidFill>
                <a:latin typeface="Times New Roman" pitchFamily="18" charset="0"/>
              </a:rPr>
              <a:t>KIỂM SOÁT VÀ CẢI TIẾN HỆ THỐNG </a:t>
            </a:r>
            <a:endParaRPr lang="en-US" sz="2200" dirty="0">
              <a:solidFill>
                <a:srgbClr val="000066"/>
              </a:solidFill>
              <a:latin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762000" y="1004888"/>
            <a:ext cx="7848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just">
              <a:spcBef>
                <a:spcPct val="50000"/>
              </a:spcBef>
              <a:defRPr/>
            </a:pPr>
            <a:r>
              <a:rPr lang="en-US" sz="2000" b="1" dirty="0" smtClean="0">
                <a:solidFill>
                  <a:srgbClr val="000066"/>
                </a:solidFill>
                <a:latin typeface="+mj-lt"/>
              </a:rPr>
              <a:t>ĐÁNH GIÁ NỘI BỘ (QT-03) </a:t>
            </a:r>
            <a:endParaRPr lang="en-US" sz="2000" b="1" dirty="0">
              <a:solidFill>
                <a:srgbClr val="000066"/>
              </a:solidFill>
              <a:latin typeface="+mj-lt"/>
            </a:endParaRPr>
          </a:p>
          <a:p>
            <a:pPr algn="just">
              <a:spcBef>
                <a:spcPct val="50000"/>
              </a:spcBef>
              <a:defRPr/>
            </a:pPr>
            <a:r>
              <a:rPr lang="en-US" sz="2000" b="1" dirty="0" err="1" smtClean="0">
                <a:solidFill>
                  <a:srgbClr val="000066"/>
                </a:solidFill>
                <a:latin typeface="+mj-lt"/>
              </a:rPr>
              <a:t>Phương</a:t>
            </a:r>
            <a:r>
              <a:rPr lang="en-US" sz="2000" b="1" dirty="0" smtClean="0">
                <a:solidFill>
                  <a:srgbClr val="000066"/>
                </a:solidFill>
                <a:latin typeface="+mj-lt"/>
              </a:rPr>
              <a:t> </a:t>
            </a:r>
            <a:r>
              <a:rPr lang="en-US" sz="2000" b="1" dirty="0" err="1">
                <a:solidFill>
                  <a:srgbClr val="000066"/>
                </a:solidFill>
                <a:latin typeface="+mj-lt"/>
              </a:rPr>
              <a:t>pháp</a:t>
            </a:r>
            <a:r>
              <a:rPr lang="en-US" sz="2000" b="1" dirty="0">
                <a:solidFill>
                  <a:srgbClr val="000066"/>
                </a:solidFill>
                <a:latin typeface="+mj-lt"/>
              </a:rPr>
              <a:t> </a:t>
            </a:r>
            <a:r>
              <a:rPr lang="en-US" sz="2000" b="1" dirty="0" err="1">
                <a:solidFill>
                  <a:srgbClr val="000066"/>
                </a:solidFill>
                <a:latin typeface="+mj-lt"/>
              </a:rPr>
              <a:t>áp</a:t>
            </a:r>
            <a:r>
              <a:rPr lang="en-US" sz="2000" b="1" dirty="0">
                <a:solidFill>
                  <a:srgbClr val="000066"/>
                </a:solidFill>
                <a:latin typeface="+mj-lt"/>
              </a:rPr>
              <a:t> </a:t>
            </a:r>
            <a:r>
              <a:rPr lang="en-US" sz="2000" b="1" dirty="0" err="1">
                <a:solidFill>
                  <a:srgbClr val="000066"/>
                </a:solidFill>
                <a:latin typeface="+mj-lt"/>
              </a:rPr>
              <a:t>dụng</a:t>
            </a:r>
            <a:r>
              <a:rPr lang="en-US" sz="2000" b="1" dirty="0">
                <a:solidFill>
                  <a:srgbClr val="000066"/>
                </a:solidFill>
                <a:latin typeface="+mj-lt"/>
              </a:rPr>
              <a:t>:</a:t>
            </a:r>
            <a:r>
              <a:rPr lang="en-US" sz="2000" dirty="0">
                <a:solidFill>
                  <a:srgbClr val="000066"/>
                </a:solidFill>
                <a:latin typeface="+mj-lt"/>
              </a:rPr>
              <a:t> </a:t>
            </a:r>
          </a:p>
          <a:p>
            <a:pPr algn="just">
              <a:spcBef>
                <a:spcPts val="0"/>
              </a:spcBef>
              <a:defRPr/>
            </a:pPr>
            <a:endParaRPr lang="en-US" sz="1000" dirty="0" smtClean="0">
              <a:solidFill>
                <a:srgbClr val="000066"/>
              </a:solidFill>
              <a:latin typeface="+mj-lt"/>
            </a:endParaRPr>
          </a:p>
          <a:p>
            <a:pPr algn="just">
              <a:spcBef>
                <a:spcPts val="0"/>
              </a:spcBef>
              <a:defRPr/>
            </a:pPr>
            <a:r>
              <a:rPr lang="en-US" sz="2000" b="1" dirty="0" err="1" smtClean="0">
                <a:solidFill>
                  <a:srgbClr val="000066"/>
                </a:solidFill>
                <a:latin typeface="+mj-lt"/>
              </a:rPr>
              <a:t>Bước</a:t>
            </a:r>
            <a:r>
              <a:rPr lang="en-US" sz="2000" b="1" dirty="0" smtClean="0">
                <a:solidFill>
                  <a:srgbClr val="000066"/>
                </a:solidFill>
                <a:latin typeface="+mj-lt"/>
              </a:rPr>
              <a:t> 1:</a:t>
            </a:r>
            <a:r>
              <a:rPr lang="en-US" sz="2000" dirty="0" smtClean="0">
                <a:solidFill>
                  <a:srgbClr val="000066"/>
                </a:solidFill>
                <a:latin typeface="+mj-lt"/>
              </a:rPr>
              <a:t> </a:t>
            </a:r>
            <a:r>
              <a:rPr lang="en-US" sz="2000" dirty="0" err="1" smtClean="0">
                <a:solidFill>
                  <a:srgbClr val="000066"/>
                </a:solidFill>
                <a:latin typeface="+mj-lt"/>
              </a:rPr>
              <a:t>Hàng</a:t>
            </a:r>
            <a:r>
              <a:rPr lang="en-US" sz="2000" dirty="0" smtClean="0">
                <a:solidFill>
                  <a:srgbClr val="000066"/>
                </a:solidFill>
                <a:latin typeface="+mj-lt"/>
              </a:rPr>
              <a:t> </a:t>
            </a:r>
            <a:r>
              <a:rPr lang="en-US" sz="2000" dirty="0" err="1" smtClean="0">
                <a:solidFill>
                  <a:srgbClr val="000066"/>
                </a:solidFill>
                <a:latin typeface="+mj-lt"/>
              </a:rPr>
              <a:t>năm</a:t>
            </a:r>
            <a:r>
              <a:rPr lang="en-US" sz="2000" dirty="0" smtClean="0">
                <a:solidFill>
                  <a:srgbClr val="000066"/>
                </a:solidFill>
                <a:latin typeface="+mj-lt"/>
              </a:rPr>
              <a:t>, </a:t>
            </a:r>
            <a:r>
              <a:rPr lang="en-US" sz="2000" dirty="0" err="1" smtClean="0">
                <a:solidFill>
                  <a:srgbClr val="000066"/>
                </a:solidFill>
                <a:latin typeface="+mj-lt"/>
              </a:rPr>
              <a:t>tổ</a:t>
            </a:r>
            <a:r>
              <a:rPr lang="en-US" sz="2000" dirty="0" smtClean="0">
                <a:solidFill>
                  <a:srgbClr val="000066"/>
                </a:solidFill>
                <a:latin typeface="+mj-lt"/>
              </a:rPr>
              <a:t> </a:t>
            </a:r>
            <a:r>
              <a:rPr lang="en-US" sz="2000" dirty="0" err="1" smtClean="0">
                <a:solidFill>
                  <a:srgbClr val="000066"/>
                </a:solidFill>
                <a:latin typeface="+mj-lt"/>
              </a:rPr>
              <a:t>thư</a:t>
            </a:r>
            <a:r>
              <a:rPr lang="en-US" sz="2000" dirty="0" smtClean="0">
                <a:solidFill>
                  <a:srgbClr val="000066"/>
                </a:solidFill>
                <a:latin typeface="+mj-lt"/>
              </a:rPr>
              <a:t> </a:t>
            </a:r>
            <a:r>
              <a:rPr lang="en-US" sz="2000" dirty="0" err="1" smtClean="0">
                <a:solidFill>
                  <a:srgbClr val="000066"/>
                </a:solidFill>
                <a:latin typeface="+mj-lt"/>
              </a:rPr>
              <a:t>ký</a:t>
            </a:r>
            <a:r>
              <a:rPr lang="en-US" sz="2000" dirty="0" smtClean="0">
                <a:solidFill>
                  <a:srgbClr val="000066"/>
                </a:solidFill>
                <a:latin typeface="+mj-lt"/>
              </a:rPr>
              <a:t> ban </a:t>
            </a:r>
            <a:r>
              <a:rPr lang="en-US" sz="2000" dirty="0" err="1" smtClean="0">
                <a:solidFill>
                  <a:srgbClr val="000066"/>
                </a:solidFill>
                <a:latin typeface="+mj-lt"/>
              </a:rPr>
              <a:t>chỉ</a:t>
            </a:r>
            <a:r>
              <a:rPr lang="en-US" sz="2000" dirty="0" smtClean="0">
                <a:solidFill>
                  <a:srgbClr val="000066"/>
                </a:solidFill>
                <a:latin typeface="+mj-lt"/>
              </a:rPr>
              <a:t> </a:t>
            </a:r>
            <a:r>
              <a:rPr lang="en-US" sz="2000" dirty="0" err="1" smtClean="0">
                <a:solidFill>
                  <a:srgbClr val="000066"/>
                </a:solidFill>
                <a:latin typeface="+mj-lt"/>
              </a:rPr>
              <a:t>đạo</a:t>
            </a:r>
            <a:r>
              <a:rPr lang="en-US" sz="2000" dirty="0" smtClean="0">
                <a:solidFill>
                  <a:srgbClr val="000066"/>
                </a:solidFill>
                <a:latin typeface="+mj-lt"/>
              </a:rPr>
              <a:t> ISO </a:t>
            </a:r>
            <a:r>
              <a:rPr lang="en-US" sz="2000" dirty="0" err="1" smtClean="0">
                <a:solidFill>
                  <a:srgbClr val="000066"/>
                </a:solidFill>
                <a:latin typeface="+mj-lt"/>
              </a:rPr>
              <a:t>xây</a:t>
            </a:r>
            <a:r>
              <a:rPr lang="en-US" sz="2000" dirty="0" smtClean="0">
                <a:solidFill>
                  <a:srgbClr val="000066"/>
                </a:solidFill>
                <a:latin typeface="+mj-lt"/>
              </a:rPr>
              <a:t> </a:t>
            </a:r>
            <a:r>
              <a:rPr lang="en-US" sz="2000" dirty="0" err="1" smtClean="0">
                <a:solidFill>
                  <a:srgbClr val="000066"/>
                </a:solidFill>
                <a:latin typeface="+mj-lt"/>
              </a:rPr>
              <a:t>dựng</a:t>
            </a:r>
            <a:r>
              <a:rPr lang="en-US" sz="2000" dirty="0" smtClean="0">
                <a:solidFill>
                  <a:srgbClr val="000066"/>
                </a:solidFill>
                <a:latin typeface="+mj-lt"/>
              </a:rPr>
              <a:t> </a:t>
            </a:r>
            <a:r>
              <a:rPr lang="en-US" sz="2000" dirty="0" err="1" smtClean="0">
                <a:solidFill>
                  <a:srgbClr val="000066"/>
                </a:solidFill>
                <a:latin typeface="+mj-lt"/>
              </a:rPr>
              <a:t>Kế</a:t>
            </a:r>
            <a:r>
              <a:rPr lang="en-US" sz="2000" dirty="0" smtClean="0">
                <a:solidFill>
                  <a:srgbClr val="000066"/>
                </a:solidFill>
                <a:latin typeface="+mj-lt"/>
              </a:rPr>
              <a:t> </a:t>
            </a:r>
            <a:r>
              <a:rPr lang="en-US" sz="2000" dirty="0" err="1" smtClean="0">
                <a:solidFill>
                  <a:srgbClr val="000066"/>
                </a:solidFill>
                <a:latin typeface="+mj-lt"/>
              </a:rPr>
              <a:t>hoạch</a:t>
            </a:r>
            <a:r>
              <a:rPr lang="en-US" sz="2000" dirty="0" smtClean="0">
                <a:solidFill>
                  <a:srgbClr val="000066"/>
                </a:solidFill>
                <a:latin typeface="+mj-lt"/>
              </a:rPr>
              <a:t> </a:t>
            </a:r>
            <a:r>
              <a:rPr lang="en-US" sz="2000" dirty="0" err="1" smtClean="0">
                <a:solidFill>
                  <a:srgbClr val="000066"/>
                </a:solidFill>
                <a:latin typeface="+mj-lt"/>
              </a:rPr>
              <a:t>đánh</a:t>
            </a:r>
            <a:r>
              <a:rPr lang="en-US" sz="2000" dirty="0" smtClean="0">
                <a:solidFill>
                  <a:srgbClr val="000066"/>
                </a:solidFill>
                <a:latin typeface="+mj-lt"/>
              </a:rPr>
              <a:t> </a:t>
            </a:r>
            <a:r>
              <a:rPr lang="en-US" sz="2000" dirty="0" err="1" smtClean="0">
                <a:solidFill>
                  <a:srgbClr val="000066"/>
                </a:solidFill>
                <a:latin typeface="+mj-lt"/>
              </a:rPr>
              <a:t>giá</a:t>
            </a:r>
            <a:r>
              <a:rPr lang="en-US" sz="2000" dirty="0" smtClean="0">
                <a:solidFill>
                  <a:srgbClr val="000066"/>
                </a:solidFill>
                <a:latin typeface="+mj-lt"/>
              </a:rPr>
              <a:t> </a:t>
            </a:r>
            <a:r>
              <a:rPr lang="en-US" sz="2000" dirty="0" err="1" smtClean="0">
                <a:solidFill>
                  <a:srgbClr val="000066"/>
                </a:solidFill>
                <a:latin typeface="+mj-lt"/>
              </a:rPr>
              <a:t>theo</a:t>
            </a:r>
            <a:r>
              <a:rPr lang="en-US" sz="2000" dirty="0" smtClean="0">
                <a:solidFill>
                  <a:srgbClr val="000066"/>
                </a:solidFill>
                <a:latin typeface="+mj-lt"/>
              </a:rPr>
              <a:t> BM-03-01.</a:t>
            </a:r>
          </a:p>
        </p:txBody>
      </p:sp>
      <p:pic>
        <p:nvPicPr>
          <p:cNvPr id="225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573338"/>
            <a:ext cx="7848600" cy="34766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43"/>
          <p:cNvSpPr txBox="1">
            <a:spLocks noChangeArrowheads="1"/>
          </p:cNvSpPr>
          <p:nvPr/>
        </p:nvSpPr>
        <p:spPr bwMode="auto">
          <a:xfrm>
            <a:off x="1202731" y="483513"/>
            <a:ext cx="69103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ctr">
              <a:spcBef>
                <a:spcPct val="50000"/>
              </a:spcBef>
            </a:pPr>
            <a:r>
              <a:rPr lang="en-US" sz="2200" b="1" dirty="0">
                <a:solidFill>
                  <a:srgbClr val="000066"/>
                </a:solidFill>
                <a:latin typeface="Times New Roman" pitchFamily="18" charset="0"/>
              </a:rPr>
              <a:t>BƯỚC 3</a:t>
            </a:r>
            <a:r>
              <a:rPr lang="en-US" sz="2200" b="1" dirty="0" smtClean="0">
                <a:solidFill>
                  <a:srgbClr val="000066"/>
                </a:solidFill>
                <a:latin typeface="Times New Roman" pitchFamily="18" charset="0"/>
              </a:rPr>
              <a:t>: </a:t>
            </a:r>
            <a:r>
              <a:rPr lang="en-US" sz="2200" dirty="0" smtClean="0">
                <a:solidFill>
                  <a:srgbClr val="000066"/>
                </a:solidFill>
                <a:latin typeface="Times New Roman" pitchFamily="18" charset="0"/>
              </a:rPr>
              <a:t>KIỂM SOÁT VÀ CẢI TIẾN HỆ THỐNG </a:t>
            </a:r>
            <a:endParaRPr lang="en-US" sz="2200" dirty="0">
              <a:solidFill>
                <a:srgbClr val="000066"/>
              </a:solidFill>
              <a:latin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762000" y="1004888"/>
            <a:ext cx="7848600"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just">
              <a:spcBef>
                <a:spcPct val="50000"/>
              </a:spcBef>
              <a:defRPr/>
            </a:pPr>
            <a:r>
              <a:rPr lang="en-US" sz="2000" b="1" dirty="0" smtClean="0">
                <a:solidFill>
                  <a:srgbClr val="000066"/>
                </a:solidFill>
                <a:latin typeface="+mj-lt"/>
              </a:rPr>
              <a:t>ĐÁNH GIÁ NỘI BỘ (QT-03) </a:t>
            </a:r>
            <a:endParaRPr lang="en-US" sz="2000" b="1" dirty="0">
              <a:solidFill>
                <a:srgbClr val="000066"/>
              </a:solidFill>
              <a:latin typeface="+mj-lt"/>
            </a:endParaRPr>
          </a:p>
          <a:p>
            <a:pPr algn="just">
              <a:spcBef>
                <a:spcPct val="50000"/>
              </a:spcBef>
              <a:defRPr/>
            </a:pPr>
            <a:r>
              <a:rPr lang="en-US" sz="2000" b="1" dirty="0" err="1" smtClean="0">
                <a:solidFill>
                  <a:srgbClr val="000066"/>
                </a:solidFill>
                <a:latin typeface="+mj-lt"/>
              </a:rPr>
              <a:t>Phương</a:t>
            </a:r>
            <a:r>
              <a:rPr lang="en-US" sz="2000" b="1" dirty="0" smtClean="0">
                <a:solidFill>
                  <a:srgbClr val="000066"/>
                </a:solidFill>
                <a:latin typeface="+mj-lt"/>
              </a:rPr>
              <a:t> </a:t>
            </a:r>
            <a:r>
              <a:rPr lang="en-US" sz="2000" b="1" dirty="0" err="1">
                <a:solidFill>
                  <a:srgbClr val="000066"/>
                </a:solidFill>
                <a:latin typeface="+mj-lt"/>
              </a:rPr>
              <a:t>pháp</a:t>
            </a:r>
            <a:r>
              <a:rPr lang="en-US" sz="2000" b="1" dirty="0">
                <a:solidFill>
                  <a:srgbClr val="000066"/>
                </a:solidFill>
                <a:latin typeface="+mj-lt"/>
              </a:rPr>
              <a:t> </a:t>
            </a:r>
            <a:r>
              <a:rPr lang="en-US" sz="2000" b="1" dirty="0" err="1">
                <a:solidFill>
                  <a:srgbClr val="000066"/>
                </a:solidFill>
                <a:latin typeface="+mj-lt"/>
              </a:rPr>
              <a:t>áp</a:t>
            </a:r>
            <a:r>
              <a:rPr lang="en-US" sz="2000" b="1" dirty="0">
                <a:solidFill>
                  <a:srgbClr val="000066"/>
                </a:solidFill>
                <a:latin typeface="+mj-lt"/>
              </a:rPr>
              <a:t> </a:t>
            </a:r>
            <a:r>
              <a:rPr lang="en-US" sz="2000" b="1" dirty="0" err="1">
                <a:solidFill>
                  <a:srgbClr val="000066"/>
                </a:solidFill>
                <a:latin typeface="+mj-lt"/>
              </a:rPr>
              <a:t>dụng</a:t>
            </a:r>
            <a:r>
              <a:rPr lang="en-US" sz="2000" b="1" dirty="0" smtClean="0">
                <a:solidFill>
                  <a:srgbClr val="000066"/>
                </a:solidFill>
                <a:latin typeface="+mj-lt"/>
              </a:rPr>
              <a:t>:</a:t>
            </a:r>
          </a:p>
          <a:p>
            <a:pPr algn="just">
              <a:spcBef>
                <a:spcPts val="0"/>
              </a:spcBef>
              <a:defRPr/>
            </a:pPr>
            <a:endParaRPr lang="en-US" sz="800" b="1" dirty="0" smtClean="0">
              <a:solidFill>
                <a:srgbClr val="000066"/>
              </a:solidFill>
              <a:latin typeface="+mj-lt"/>
            </a:endParaRPr>
          </a:p>
          <a:p>
            <a:pPr algn="just">
              <a:spcBef>
                <a:spcPts val="0"/>
              </a:spcBef>
              <a:defRPr/>
            </a:pPr>
            <a:r>
              <a:rPr lang="en-US" sz="2000" b="1" dirty="0" err="1" smtClean="0">
                <a:solidFill>
                  <a:srgbClr val="000066"/>
                </a:solidFill>
                <a:latin typeface="+mj-lt"/>
              </a:rPr>
              <a:t>Bước</a:t>
            </a:r>
            <a:r>
              <a:rPr lang="en-US" sz="2000" b="1" dirty="0" smtClean="0">
                <a:solidFill>
                  <a:srgbClr val="000066"/>
                </a:solidFill>
                <a:latin typeface="+mj-lt"/>
              </a:rPr>
              <a:t> 2:</a:t>
            </a:r>
            <a:r>
              <a:rPr lang="en-US" sz="2000" dirty="0" smtClean="0">
                <a:solidFill>
                  <a:srgbClr val="000066"/>
                </a:solidFill>
                <a:latin typeface="+mj-lt"/>
              </a:rPr>
              <a:t> Ra </a:t>
            </a:r>
            <a:r>
              <a:rPr lang="en-US" sz="2000" dirty="0" err="1" smtClean="0">
                <a:solidFill>
                  <a:srgbClr val="000066"/>
                </a:solidFill>
                <a:latin typeface="+mj-lt"/>
              </a:rPr>
              <a:t>quyết</a:t>
            </a:r>
            <a:r>
              <a:rPr lang="en-US" sz="2000" dirty="0" smtClean="0">
                <a:solidFill>
                  <a:srgbClr val="000066"/>
                </a:solidFill>
                <a:latin typeface="+mj-lt"/>
              </a:rPr>
              <a:t> </a:t>
            </a:r>
            <a:r>
              <a:rPr lang="en-US" sz="2000" dirty="0" err="1" smtClean="0">
                <a:solidFill>
                  <a:srgbClr val="000066"/>
                </a:solidFill>
                <a:latin typeface="+mj-lt"/>
              </a:rPr>
              <a:t>định</a:t>
            </a:r>
            <a:r>
              <a:rPr lang="en-US" sz="2000" dirty="0" smtClean="0">
                <a:solidFill>
                  <a:srgbClr val="000066"/>
                </a:solidFill>
                <a:latin typeface="+mj-lt"/>
              </a:rPr>
              <a:t> </a:t>
            </a:r>
            <a:r>
              <a:rPr lang="en-US" sz="2000" dirty="0" err="1" smtClean="0">
                <a:solidFill>
                  <a:srgbClr val="000066"/>
                </a:solidFill>
                <a:latin typeface="+mj-lt"/>
              </a:rPr>
              <a:t>lựa</a:t>
            </a:r>
            <a:r>
              <a:rPr lang="en-US" sz="2000" dirty="0" smtClean="0">
                <a:solidFill>
                  <a:srgbClr val="000066"/>
                </a:solidFill>
                <a:latin typeface="+mj-lt"/>
              </a:rPr>
              <a:t> </a:t>
            </a:r>
            <a:r>
              <a:rPr lang="en-US" sz="2000" dirty="0" err="1" smtClean="0">
                <a:solidFill>
                  <a:srgbClr val="000066"/>
                </a:solidFill>
                <a:latin typeface="+mj-lt"/>
              </a:rPr>
              <a:t>chọn</a:t>
            </a:r>
            <a:r>
              <a:rPr lang="en-US" sz="2000" dirty="0" smtClean="0">
                <a:solidFill>
                  <a:srgbClr val="000066"/>
                </a:solidFill>
                <a:latin typeface="+mj-lt"/>
              </a:rPr>
              <a:t> </a:t>
            </a:r>
            <a:r>
              <a:rPr lang="en-US" sz="2000" dirty="0" err="1" smtClean="0">
                <a:solidFill>
                  <a:srgbClr val="000066"/>
                </a:solidFill>
                <a:latin typeface="+mj-lt"/>
              </a:rPr>
              <a:t>đoàn</a:t>
            </a:r>
            <a:r>
              <a:rPr lang="en-US" sz="2000" dirty="0" smtClean="0">
                <a:solidFill>
                  <a:srgbClr val="000066"/>
                </a:solidFill>
                <a:latin typeface="+mj-lt"/>
              </a:rPr>
              <a:t> </a:t>
            </a:r>
            <a:r>
              <a:rPr lang="en-US" sz="2000" dirty="0" err="1" smtClean="0">
                <a:solidFill>
                  <a:srgbClr val="000066"/>
                </a:solidFill>
                <a:latin typeface="+mj-lt"/>
              </a:rPr>
              <a:t>đánh</a:t>
            </a:r>
            <a:r>
              <a:rPr lang="en-US" sz="2000" dirty="0" smtClean="0">
                <a:solidFill>
                  <a:srgbClr val="000066"/>
                </a:solidFill>
                <a:latin typeface="+mj-lt"/>
              </a:rPr>
              <a:t> </a:t>
            </a:r>
            <a:r>
              <a:rPr lang="en-US" sz="2000" dirty="0" err="1" smtClean="0">
                <a:solidFill>
                  <a:srgbClr val="000066"/>
                </a:solidFill>
                <a:latin typeface="+mj-lt"/>
              </a:rPr>
              <a:t>giá</a:t>
            </a:r>
            <a:endParaRPr lang="en-US" sz="2000" dirty="0" smtClean="0">
              <a:solidFill>
                <a:srgbClr val="000066"/>
              </a:solidFill>
              <a:latin typeface="+mj-lt"/>
            </a:endParaRPr>
          </a:p>
          <a:p>
            <a:pPr algn="just">
              <a:spcBef>
                <a:spcPts val="0"/>
              </a:spcBef>
              <a:defRPr/>
            </a:pPr>
            <a:r>
              <a:rPr lang="en-US" sz="2000" dirty="0" smtClean="0">
                <a:solidFill>
                  <a:srgbClr val="000066"/>
                </a:solidFill>
                <a:latin typeface="+mj-lt"/>
              </a:rPr>
              <a:t>- </a:t>
            </a:r>
            <a:r>
              <a:rPr lang="en-US" sz="2000" dirty="0" err="1" smtClean="0">
                <a:solidFill>
                  <a:srgbClr val="000066"/>
                </a:solidFill>
                <a:latin typeface="+mj-lt"/>
              </a:rPr>
              <a:t>Đảm</a:t>
            </a:r>
            <a:r>
              <a:rPr lang="en-US" sz="2000" dirty="0" smtClean="0">
                <a:solidFill>
                  <a:srgbClr val="000066"/>
                </a:solidFill>
                <a:latin typeface="+mj-lt"/>
              </a:rPr>
              <a:t> </a:t>
            </a:r>
            <a:r>
              <a:rPr lang="en-US" sz="2000" dirty="0" err="1" smtClean="0">
                <a:solidFill>
                  <a:srgbClr val="000066"/>
                </a:solidFill>
                <a:latin typeface="+mj-lt"/>
              </a:rPr>
              <a:t>bảo</a:t>
            </a:r>
            <a:r>
              <a:rPr lang="en-US" sz="2000" dirty="0" smtClean="0">
                <a:solidFill>
                  <a:srgbClr val="000066"/>
                </a:solidFill>
                <a:latin typeface="+mj-lt"/>
              </a:rPr>
              <a:t> </a:t>
            </a:r>
            <a:r>
              <a:rPr lang="en-US" sz="2000" dirty="0" err="1" smtClean="0">
                <a:solidFill>
                  <a:srgbClr val="000066"/>
                </a:solidFill>
                <a:latin typeface="+mj-lt"/>
              </a:rPr>
              <a:t>chuyên</a:t>
            </a:r>
            <a:r>
              <a:rPr lang="en-US" sz="2000" dirty="0" smtClean="0">
                <a:solidFill>
                  <a:srgbClr val="000066"/>
                </a:solidFill>
                <a:latin typeface="+mj-lt"/>
              </a:rPr>
              <a:t> </a:t>
            </a:r>
            <a:r>
              <a:rPr lang="en-US" sz="2000" dirty="0" err="1" smtClean="0">
                <a:solidFill>
                  <a:srgbClr val="000066"/>
                </a:solidFill>
                <a:latin typeface="+mj-lt"/>
              </a:rPr>
              <a:t>gia</a:t>
            </a:r>
            <a:r>
              <a:rPr lang="en-US" sz="2000" dirty="0" smtClean="0">
                <a:solidFill>
                  <a:srgbClr val="000066"/>
                </a:solidFill>
                <a:latin typeface="+mj-lt"/>
              </a:rPr>
              <a:t> </a:t>
            </a:r>
            <a:r>
              <a:rPr lang="en-US" sz="2000" dirty="0" err="1" smtClean="0">
                <a:solidFill>
                  <a:srgbClr val="000066"/>
                </a:solidFill>
                <a:latin typeface="+mj-lt"/>
              </a:rPr>
              <a:t>đánh</a:t>
            </a:r>
            <a:r>
              <a:rPr lang="en-US" sz="2000" dirty="0" smtClean="0">
                <a:solidFill>
                  <a:srgbClr val="000066"/>
                </a:solidFill>
                <a:latin typeface="+mj-lt"/>
              </a:rPr>
              <a:t> </a:t>
            </a:r>
            <a:r>
              <a:rPr lang="en-US" sz="2000" dirty="0" err="1" smtClean="0">
                <a:solidFill>
                  <a:srgbClr val="000066"/>
                </a:solidFill>
                <a:latin typeface="+mj-lt"/>
              </a:rPr>
              <a:t>giá</a:t>
            </a:r>
            <a:r>
              <a:rPr lang="en-US" sz="2000" dirty="0" smtClean="0">
                <a:solidFill>
                  <a:srgbClr val="000066"/>
                </a:solidFill>
                <a:latin typeface="+mj-lt"/>
              </a:rPr>
              <a:t> </a:t>
            </a:r>
            <a:r>
              <a:rPr lang="en-US" sz="2000" dirty="0" err="1" smtClean="0">
                <a:solidFill>
                  <a:srgbClr val="000066"/>
                </a:solidFill>
                <a:latin typeface="+mj-lt"/>
              </a:rPr>
              <a:t>độc</a:t>
            </a:r>
            <a:r>
              <a:rPr lang="en-US" sz="2000" dirty="0" smtClean="0">
                <a:solidFill>
                  <a:srgbClr val="000066"/>
                </a:solidFill>
                <a:latin typeface="+mj-lt"/>
              </a:rPr>
              <a:t> </a:t>
            </a:r>
            <a:r>
              <a:rPr lang="en-US" sz="2000" dirty="0" err="1" smtClean="0">
                <a:solidFill>
                  <a:srgbClr val="000066"/>
                </a:solidFill>
                <a:latin typeface="+mj-lt"/>
              </a:rPr>
              <a:t>lập</a:t>
            </a:r>
            <a:r>
              <a:rPr lang="en-US" sz="2000" dirty="0" smtClean="0">
                <a:solidFill>
                  <a:srgbClr val="000066"/>
                </a:solidFill>
                <a:latin typeface="+mj-lt"/>
              </a:rPr>
              <a:t> </a:t>
            </a:r>
            <a:r>
              <a:rPr lang="en-US" sz="2000" dirty="0" err="1" smtClean="0">
                <a:solidFill>
                  <a:srgbClr val="000066"/>
                </a:solidFill>
                <a:latin typeface="+mj-lt"/>
              </a:rPr>
              <a:t>với</a:t>
            </a:r>
            <a:r>
              <a:rPr lang="en-US" sz="2000" dirty="0" smtClean="0">
                <a:solidFill>
                  <a:srgbClr val="000066"/>
                </a:solidFill>
                <a:latin typeface="+mj-lt"/>
              </a:rPr>
              <a:t> </a:t>
            </a:r>
            <a:r>
              <a:rPr lang="en-US" sz="2000" dirty="0" err="1" smtClean="0">
                <a:solidFill>
                  <a:srgbClr val="000066"/>
                </a:solidFill>
                <a:latin typeface="+mj-lt"/>
              </a:rPr>
              <a:t>đơn</a:t>
            </a:r>
            <a:r>
              <a:rPr lang="en-US" sz="2000" dirty="0" smtClean="0">
                <a:solidFill>
                  <a:srgbClr val="000066"/>
                </a:solidFill>
                <a:latin typeface="+mj-lt"/>
              </a:rPr>
              <a:t> </a:t>
            </a:r>
            <a:r>
              <a:rPr lang="en-US" sz="2000" dirty="0" err="1" smtClean="0">
                <a:solidFill>
                  <a:srgbClr val="000066"/>
                </a:solidFill>
                <a:latin typeface="+mj-lt"/>
              </a:rPr>
              <a:t>vị</a:t>
            </a:r>
            <a:r>
              <a:rPr lang="en-US" sz="2000" dirty="0" smtClean="0">
                <a:solidFill>
                  <a:srgbClr val="000066"/>
                </a:solidFill>
                <a:latin typeface="+mj-lt"/>
              </a:rPr>
              <a:t> </a:t>
            </a:r>
            <a:r>
              <a:rPr lang="en-US" sz="2000" dirty="0" err="1" smtClean="0">
                <a:solidFill>
                  <a:srgbClr val="000066"/>
                </a:solidFill>
                <a:latin typeface="+mj-lt"/>
              </a:rPr>
              <a:t>được</a:t>
            </a:r>
            <a:r>
              <a:rPr lang="en-US" sz="2000" dirty="0" smtClean="0">
                <a:solidFill>
                  <a:srgbClr val="000066"/>
                </a:solidFill>
                <a:latin typeface="+mj-lt"/>
              </a:rPr>
              <a:t> </a:t>
            </a:r>
            <a:r>
              <a:rPr lang="en-US" sz="2000" dirty="0" err="1" smtClean="0">
                <a:solidFill>
                  <a:srgbClr val="000066"/>
                </a:solidFill>
                <a:latin typeface="+mj-lt"/>
              </a:rPr>
              <a:t>đánh</a:t>
            </a:r>
            <a:r>
              <a:rPr lang="en-US" sz="2000" dirty="0" smtClean="0">
                <a:solidFill>
                  <a:srgbClr val="000066"/>
                </a:solidFill>
                <a:latin typeface="+mj-lt"/>
              </a:rPr>
              <a:t> </a:t>
            </a:r>
            <a:r>
              <a:rPr lang="en-US" sz="2000" dirty="0" err="1" smtClean="0">
                <a:solidFill>
                  <a:srgbClr val="000066"/>
                </a:solidFill>
                <a:latin typeface="+mj-lt"/>
              </a:rPr>
              <a:t>giá</a:t>
            </a:r>
            <a:endParaRPr lang="en-US" sz="2000" dirty="0" smtClean="0">
              <a:solidFill>
                <a:srgbClr val="000066"/>
              </a:solidFill>
              <a:latin typeface="+mj-lt"/>
            </a:endParaRPr>
          </a:p>
          <a:p>
            <a:pPr algn="just">
              <a:spcBef>
                <a:spcPts val="0"/>
              </a:spcBef>
              <a:defRPr/>
            </a:pPr>
            <a:r>
              <a:rPr lang="en-US" sz="2000" dirty="0" smtClean="0">
                <a:solidFill>
                  <a:srgbClr val="000066"/>
                </a:solidFill>
                <a:latin typeface="+mj-lt"/>
              </a:rPr>
              <a:t>- </a:t>
            </a:r>
            <a:r>
              <a:rPr lang="en-US" sz="2000" dirty="0" err="1" smtClean="0">
                <a:solidFill>
                  <a:srgbClr val="000066"/>
                </a:solidFill>
                <a:latin typeface="+mj-lt"/>
              </a:rPr>
              <a:t>Việc</a:t>
            </a:r>
            <a:r>
              <a:rPr lang="en-US" sz="2000" dirty="0" smtClean="0">
                <a:solidFill>
                  <a:srgbClr val="000066"/>
                </a:solidFill>
                <a:latin typeface="+mj-lt"/>
              </a:rPr>
              <a:t> </a:t>
            </a:r>
            <a:r>
              <a:rPr lang="en-US" sz="2000" dirty="0" err="1" smtClean="0">
                <a:solidFill>
                  <a:srgbClr val="000066"/>
                </a:solidFill>
                <a:latin typeface="+mj-lt"/>
              </a:rPr>
              <a:t>bố</a:t>
            </a:r>
            <a:r>
              <a:rPr lang="en-US" sz="2000" dirty="0" smtClean="0">
                <a:solidFill>
                  <a:srgbClr val="000066"/>
                </a:solidFill>
                <a:latin typeface="+mj-lt"/>
              </a:rPr>
              <a:t> </a:t>
            </a:r>
            <a:r>
              <a:rPr lang="en-US" sz="2000" dirty="0" err="1" smtClean="0">
                <a:solidFill>
                  <a:srgbClr val="000066"/>
                </a:solidFill>
                <a:latin typeface="+mj-lt"/>
              </a:rPr>
              <a:t>trí</a:t>
            </a:r>
            <a:r>
              <a:rPr lang="en-US" sz="2000" dirty="0" smtClean="0">
                <a:solidFill>
                  <a:srgbClr val="000066"/>
                </a:solidFill>
                <a:latin typeface="+mj-lt"/>
              </a:rPr>
              <a:t> </a:t>
            </a:r>
            <a:r>
              <a:rPr lang="en-US" sz="2000" dirty="0" err="1" smtClean="0">
                <a:solidFill>
                  <a:srgbClr val="000066"/>
                </a:solidFill>
                <a:latin typeface="+mj-lt"/>
              </a:rPr>
              <a:t>đảm</a:t>
            </a:r>
            <a:r>
              <a:rPr lang="en-US" sz="2000" dirty="0" smtClean="0">
                <a:solidFill>
                  <a:srgbClr val="000066"/>
                </a:solidFill>
                <a:latin typeface="+mj-lt"/>
              </a:rPr>
              <a:t> </a:t>
            </a:r>
            <a:r>
              <a:rPr lang="en-US" sz="2000" dirty="0" err="1" smtClean="0">
                <a:solidFill>
                  <a:srgbClr val="000066"/>
                </a:solidFill>
                <a:latin typeface="+mj-lt"/>
              </a:rPr>
              <a:t>bảo</a:t>
            </a:r>
            <a:r>
              <a:rPr lang="en-US" sz="2000" dirty="0" smtClean="0">
                <a:solidFill>
                  <a:srgbClr val="000066"/>
                </a:solidFill>
                <a:latin typeface="+mj-lt"/>
              </a:rPr>
              <a:t> </a:t>
            </a:r>
            <a:r>
              <a:rPr lang="en-US" sz="2000" dirty="0" err="1" smtClean="0">
                <a:solidFill>
                  <a:srgbClr val="000066"/>
                </a:solidFill>
                <a:latin typeface="+mj-lt"/>
              </a:rPr>
              <a:t>chéo</a:t>
            </a:r>
            <a:r>
              <a:rPr lang="en-US" sz="2000" dirty="0" smtClean="0">
                <a:solidFill>
                  <a:srgbClr val="000066"/>
                </a:solidFill>
                <a:latin typeface="+mj-lt"/>
              </a:rPr>
              <a:t> </a:t>
            </a:r>
            <a:r>
              <a:rPr lang="en-US" sz="2000" dirty="0" err="1" smtClean="0">
                <a:solidFill>
                  <a:srgbClr val="000066"/>
                </a:solidFill>
                <a:latin typeface="+mj-lt"/>
              </a:rPr>
              <a:t>nhau</a:t>
            </a:r>
            <a:r>
              <a:rPr lang="en-US" sz="2000" dirty="0" smtClean="0">
                <a:solidFill>
                  <a:srgbClr val="000066"/>
                </a:solidFill>
                <a:latin typeface="+mj-lt"/>
              </a:rPr>
              <a:t> </a:t>
            </a:r>
            <a:r>
              <a:rPr lang="en-US" sz="2000" dirty="0" err="1" smtClean="0">
                <a:solidFill>
                  <a:srgbClr val="000066"/>
                </a:solidFill>
                <a:latin typeface="+mj-lt"/>
              </a:rPr>
              <a:t>để</a:t>
            </a:r>
            <a:r>
              <a:rPr lang="en-US" sz="2000" dirty="0" smtClean="0">
                <a:solidFill>
                  <a:srgbClr val="000066"/>
                </a:solidFill>
                <a:latin typeface="+mj-lt"/>
              </a:rPr>
              <a:t> </a:t>
            </a:r>
            <a:r>
              <a:rPr lang="en-US" sz="2000" dirty="0" err="1" smtClean="0">
                <a:solidFill>
                  <a:srgbClr val="000066"/>
                </a:solidFill>
                <a:latin typeface="+mj-lt"/>
              </a:rPr>
              <a:t>đạt</a:t>
            </a:r>
            <a:r>
              <a:rPr lang="en-US" sz="2000" dirty="0" smtClean="0">
                <a:solidFill>
                  <a:srgbClr val="000066"/>
                </a:solidFill>
                <a:latin typeface="+mj-lt"/>
              </a:rPr>
              <a:t> </a:t>
            </a:r>
            <a:r>
              <a:rPr lang="en-US" sz="2000" dirty="0" err="1" smtClean="0">
                <a:solidFill>
                  <a:srgbClr val="000066"/>
                </a:solidFill>
                <a:latin typeface="+mj-lt"/>
              </a:rPr>
              <a:t>kết</a:t>
            </a:r>
            <a:r>
              <a:rPr lang="en-US" sz="2000" dirty="0" smtClean="0">
                <a:solidFill>
                  <a:srgbClr val="000066"/>
                </a:solidFill>
                <a:latin typeface="+mj-lt"/>
              </a:rPr>
              <a:t> </a:t>
            </a:r>
            <a:r>
              <a:rPr lang="en-US" sz="2000" dirty="0" err="1" smtClean="0">
                <a:solidFill>
                  <a:srgbClr val="000066"/>
                </a:solidFill>
                <a:latin typeface="+mj-lt"/>
              </a:rPr>
              <a:t>quả</a:t>
            </a:r>
            <a:r>
              <a:rPr lang="en-US" sz="2000" dirty="0" smtClean="0">
                <a:solidFill>
                  <a:srgbClr val="000066"/>
                </a:solidFill>
                <a:latin typeface="+mj-lt"/>
              </a:rPr>
              <a:t> </a:t>
            </a:r>
            <a:r>
              <a:rPr lang="en-US" sz="2000" dirty="0" err="1" smtClean="0">
                <a:solidFill>
                  <a:srgbClr val="000066"/>
                </a:solidFill>
                <a:latin typeface="+mj-lt"/>
              </a:rPr>
              <a:t>khách</a:t>
            </a:r>
            <a:r>
              <a:rPr lang="en-US" sz="2000" dirty="0" smtClean="0">
                <a:solidFill>
                  <a:srgbClr val="000066"/>
                </a:solidFill>
                <a:latin typeface="+mj-lt"/>
              </a:rPr>
              <a:t> </a:t>
            </a:r>
            <a:r>
              <a:rPr lang="en-US" sz="2000" dirty="0" err="1" smtClean="0">
                <a:solidFill>
                  <a:srgbClr val="000066"/>
                </a:solidFill>
                <a:latin typeface="+mj-lt"/>
              </a:rPr>
              <a:t>quan</a:t>
            </a:r>
            <a:r>
              <a:rPr lang="en-US" sz="2000" dirty="0" smtClean="0">
                <a:solidFill>
                  <a:srgbClr val="000066"/>
                </a:solidFill>
                <a:latin typeface="+mj-lt"/>
              </a:rPr>
              <a:t> </a:t>
            </a:r>
          </a:p>
          <a:p>
            <a:pPr algn="just">
              <a:spcBef>
                <a:spcPts val="0"/>
              </a:spcBef>
              <a:defRPr/>
            </a:pPr>
            <a:r>
              <a:rPr lang="en-US" sz="2000" b="1" dirty="0" err="1" smtClean="0">
                <a:solidFill>
                  <a:srgbClr val="000066"/>
                </a:solidFill>
                <a:latin typeface="+mj-lt"/>
              </a:rPr>
              <a:t>Bước</a:t>
            </a:r>
            <a:r>
              <a:rPr lang="en-US" sz="2000" b="1" dirty="0" smtClean="0">
                <a:solidFill>
                  <a:srgbClr val="000066"/>
                </a:solidFill>
                <a:latin typeface="+mj-lt"/>
              </a:rPr>
              <a:t> 3:</a:t>
            </a:r>
            <a:r>
              <a:rPr lang="en-US" sz="2000" dirty="0" smtClean="0">
                <a:solidFill>
                  <a:srgbClr val="000066"/>
                </a:solidFill>
                <a:latin typeface="+mj-lt"/>
              </a:rPr>
              <a:t> </a:t>
            </a:r>
            <a:r>
              <a:rPr lang="en-US" sz="2000" dirty="0" err="1" smtClean="0">
                <a:solidFill>
                  <a:srgbClr val="000066"/>
                </a:solidFill>
                <a:latin typeface="+mj-lt"/>
              </a:rPr>
              <a:t>Xây</a:t>
            </a:r>
            <a:r>
              <a:rPr lang="en-US" sz="2000" dirty="0" smtClean="0">
                <a:solidFill>
                  <a:srgbClr val="000066"/>
                </a:solidFill>
                <a:latin typeface="+mj-lt"/>
              </a:rPr>
              <a:t> </a:t>
            </a:r>
            <a:r>
              <a:rPr lang="en-US" sz="2000" dirty="0" err="1" smtClean="0">
                <a:solidFill>
                  <a:srgbClr val="000066"/>
                </a:solidFill>
                <a:latin typeface="+mj-lt"/>
              </a:rPr>
              <a:t>dựng</a:t>
            </a:r>
            <a:r>
              <a:rPr lang="en-US" sz="2000" dirty="0" smtClean="0">
                <a:solidFill>
                  <a:srgbClr val="000066"/>
                </a:solidFill>
                <a:latin typeface="+mj-lt"/>
              </a:rPr>
              <a:t> </a:t>
            </a:r>
            <a:r>
              <a:rPr lang="en-US" sz="2000" dirty="0" err="1" smtClean="0">
                <a:solidFill>
                  <a:srgbClr val="000066"/>
                </a:solidFill>
                <a:latin typeface="+mj-lt"/>
              </a:rPr>
              <a:t>chương</a:t>
            </a:r>
            <a:r>
              <a:rPr lang="en-US" sz="2000" dirty="0" smtClean="0">
                <a:solidFill>
                  <a:srgbClr val="000066"/>
                </a:solidFill>
                <a:latin typeface="+mj-lt"/>
              </a:rPr>
              <a:t> </a:t>
            </a:r>
            <a:r>
              <a:rPr lang="en-US" sz="2000" dirty="0" err="1" smtClean="0">
                <a:solidFill>
                  <a:srgbClr val="000066"/>
                </a:solidFill>
                <a:latin typeface="+mj-lt"/>
              </a:rPr>
              <a:t>trình</a:t>
            </a:r>
            <a:r>
              <a:rPr lang="en-US" sz="2000" dirty="0" smtClean="0">
                <a:solidFill>
                  <a:srgbClr val="000066"/>
                </a:solidFill>
                <a:latin typeface="+mj-lt"/>
              </a:rPr>
              <a:t> </a:t>
            </a:r>
            <a:r>
              <a:rPr lang="en-US" sz="2000" dirty="0" err="1" smtClean="0">
                <a:solidFill>
                  <a:srgbClr val="000066"/>
                </a:solidFill>
                <a:latin typeface="+mj-lt"/>
              </a:rPr>
              <a:t>đánh</a:t>
            </a:r>
            <a:r>
              <a:rPr lang="en-US" sz="2000" dirty="0" smtClean="0">
                <a:solidFill>
                  <a:srgbClr val="000066"/>
                </a:solidFill>
                <a:latin typeface="+mj-lt"/>
              </a:rPr>
              <a:t> </a:t>
            </a:r>
            <a:r>
              <a:rPr lang="en-US" sz="2000" dirty="0" err="1" smtClean="0">
                <a:solidFill>
                  <a:srgbClr val="000066"/>
                </a:solidFill>
                <a:latin typeface="+mj-lt"/>
              </a:rPr>
              <a:t>giá</a:t>
            </a:r>
            <a:endParaRPr lang="en-US" sz="2000" dirty="0" smtClean="0">
              <a:solidFill>
                <a:srgbClr val="000066"/>
              </a:solidFill>
              <a:latin typeface="+mj-lt"/>
            </a:endParaRPr>
          </a:p>
          <a:p>
            <a:pPr algn="just">
              <a:spcBef>
                <a:spcPts val="0"/>
              </a:spcBef>
              <a:defRPr/>
            </a:pPr>
            <a:r>
              <a:rPr lang="en-US" sz="2000" dirty="0" err="1">
                <a:solidFill>
                  <a:srgbClr val="000066"/>
                </a:solidFill>
                <a:latin typeface="+mj-lt"/>
              </a:rPr>
              <a:t>Tổ</a:t>
            </a:r>
            <a:r>
              <a:rPr lang="en-US" sz="2000" dirty="0">
                <a:solidFill>
                  <a:srgbClr val="000066"/>
                </a:solidFill>
                <a:latin typeface="+mj-lt"/>
              </a:rPr>
              <a:t> </a:t>
            </a:r>
            <a:r>
              <a:rPr lang="en-US" sz="2000" dirty="0" err="1">
                <a:solidFill>
                  <a:srgbClr val="000066"/>
                </a:solidFill>
                <a:latin typeface="+mj-lt"/>
              </a:rPr>
              <a:t>thư</a:t>
            </a:r>
            <a:r>
              <a:rPr lang="en-US" sz="2000" dirty="0">
                <a:solidFill>
                  <a:srgbClr val="000066"/>
                </a:solidFill>
                <a:latin typeface="+mj-lt"/>
              </a:rPr>
              <a:t> </a:t>
            </a:r>
            <a:r>
              <a:rPr lang="en-US" sz="2000" dirty="0" err="1">
                <a:solidFill>
                  <a:srgbClr val="000066"/>
                </a:solidFill>
                <a:latin typeface="+mj-lt"/>
              </a:rPr>
              <a:t>ký</a:t>
            </a:r>
            <a:r>
              <a:rPr lang="en-US" sz="2000" dirty="0">
                <a:solidFill>
                  <a:srgbClr val="000066"/>
                </a:solidFill>
                <a:latin typeface="+mj-lt"/>
              </a:rPr>
              <a:t> ban </a:t>
            </a:r>
            <a:r>
              <a:rPr lang="en-US" sz="2000" dirty="0" err="1">
                <a:solidFill>
                  <a:srgbClr val="000066"/>
                </a:solidFill>
                <a:latin typeface="+mj-lt"/>
              </a:rPr>
              <a:t>chỉ</a:t>
            </a:r>
            <a:r>
              <a:rPr lang="en-US" sz="2000" dirty="0">
                <a:solidFill>
                  <a:srgbClr val="000066"/>
                </a:solidFill>
                <a:latin typeface="+mj-lt"/>
              </a:rPr>
              <a:t> </a:t>
            </a:r>
            <a:r>
              <a:rPr lang="en-US" sz="2000" dirty="0" err="1">
                <a:solidFill>
                  <a:srgbClr val="000066"/>
                </a:solidFill>
                <a:latin typeface="+mj-lt"/>
              </a:rPr>
              <a:t>đạo</a:t>
            </a:r>
            <a:r>
              <a:rPr lang="en-US" sz="2000" dirty="0">
                <a:solidFill>
                  <a:srgbClr val="000066"/>
                </a:solidFill>
                <a:latin typeface="+mj-lt"/>
              </a:rPr>
              <a:t> ISO </a:t>
            </a:r>
            <a:r>
              <a:rPr lang="en-US" sz="2000" dirty="0" err="1">
                <a:solidFill>
                  <a:srgbClr val="000066"/>
                </a:solidFill>
                <a:latin typeface="+mj-lt"/>
              </a:rPr>
              <a:t>căn</a:t>
            </a:r>
            <a:r>
              <a:rPr lang="en-US" sz="2000" dirty="0">
                <a:solidFill>
                  <a:srgbClr val="000066"/>
                </a:solidFill>
                <a:latin typeface="+mj-lt"/>
              </a:rPr>
              <a:t> </a:t>
            </a:r>
            <a:r>
              <a:rPr lang="en-US" sz="2000" dirty="0" err="1">
                <a:solidFill>
                  <a:srgbClr val="000066"/>
                </a:solidFill>
                <a:latin typeface="+mj-lt"/>
              </a:rPr>
              <a:t>cứ</a:t>
            </a:r>
            <a:r>
              <a:rPr lang="en-US" sz="2000" dirty="0">
                <a:solidFill>
                  <a:srgbClr val="000066"/>
                </a:solidFill>
                <a:latin typeface="+mj-lt"/>
              </a:rPr>
              <a:t> </a:t>
            </a:r>
            <a:r>
              <a:rPr lang="en-US" sz="2000" dirty="0" err="1">
                <a:solidFill>
                  <a:srgbClr val="000066"/>
                </a:solidFill>
                <a:latin typeface="+mj-lt"/>
              </a:rPr>
              <a:t>đoàn</a:t>
            </a:r>
            <a:r>
              <a:rPr lang="en-US" sz="2000" dirty="0">
                <a:solidFill>
                  <a:srgbClr val="000066"/>
                </a:solidFill>
                <a:latin typeface="+mj-lt"/>
              </a:rPr>
              <a:t> </a:t>
            </a:r>
            <a:r>
              <a:rPr lang="en-US" sz="2000" dirty="0" err="1">
                <a:solidFill>
                  <a:srgbClr val="000066"/>
                </a:solidFill>
                <a:latin typeface="+mj-lt"/>
              </a:rPr>
              <a:t>đánh</a:t>
            </a:r>
            <a:r>
              <a:rPr lang="en-US" sz="2000" dirty="0">
                <a:solidFill>
                  <a:srgbClr val="000066"/>
                </a:solidFill>
                <a:latin typeface="+mj-lt"/>
              </a:rPr>
              <a:t> </a:t>
            </a:r>
            <a:r>
              <a:rPr lang="en-US" sz="2000" dirty="0" err="1">
                <a:solidFill>
                  <a:srgbClr val="000066"/>
                </a:solidFill>
                <a:latin typeface="+mj-lt"/>
              </a:rPr>
              <a:t>giá</a:t>
            </a:r>
            <a:r>
              <a:rPr lang="en-US" sz="2000" dirty="0">
                <a:solidFill>
                  <a:srgbClr val="000066"/>
                </a:solidFill>
                <a:latin typeface="+mj-lt"/>
              </a:rPr>
              <a:t>, </a:t>
            </a:r>
            <a:r>
              <a:rPr lang="en-US" sz="2000" dirty="0" err="1">
                <a:solidFill>
                  <a:srgbClr val="000066"/>
                </a:solidFill>
                <a:latin typeface="+mj-lt"/>
              </a:rPr>
              <a:t>lập</a:t>
            </a:r>
            <a:r>
              <a:rPr lang="en-US" sz="2000" dirty="0">
                <a:solidFill>
                  <a:srgbClr val="000066"/>
                </a:solidFill>
                <a:latin typeface="+mj-lt"/>
              </a:rPr>
              <a:t> </a:t>
            </a:r>
            <a:r>
              <a:rPr lang="en-US" sz="2000" dirty="0" err="1">
                <a:solidFill>
                  <a:srgbClr val="000066"/>
                </a:solidFill>
                <a:latin typeface="+mj-lt"/>
              </a:rPr>
              <a:t>chương</a:t>
            </a:r>
            <a:r>
              <a:rPr lang="en-US" sz="2000" dirty="0">
                <a:solidFill>
                  <a:srgbClr val="000066"/>
                </a:solidFill>
                <a:latin typeface="+mj-lt"/>
              </a:rPr>
              <a:t> </a:t>
            </a:r>
            <a:r>
              <a:rPr lang="en-US" sz="2000" dirty="0" err="1">
                <a:solidFill>
                  <a:srgbClr val="000066"/>
                </a:solidFill>
                <a:latin typeface="+mj-lt"/>
              </a:rPr>
              <a:t>trình</a:t>
            </a:r>
            <a:r>
              <a:rPr lang="en-US" sz="2000" dirty="0">
                <a:solidFill>
                  <a:srgbClr val="000066"/>
                </a:solidFill>
                <a:latin typeface="+mj-lt"/>
              </a:rPr>
              <a:t> </a:t>
            </a:r>
            <a:r>
              <a:rPr lang="en-US" sz="2000" dirty="0" err="1">
                <a:solidFill>
                  <a:srgbClr val="000066"/>
                </a:solidFill>
                <a:latin typeface="+mj-lt"/>
              </a:rPr>
              <a:t>đánh</a:t>
            </a:r>
            <a:r>
              <a:rPr lang="en-US" sz="2000" dirty="0">
                <a:solidFill>
                  <a:srgbClr val="000066"/>
                </a:solidFill>
                <a:latin typeface="+mj-lt"/>
              </a:rPr>
              <a:t> </a:t>
            </a:r>
            <a:r>
              <a:rPr lang="en-US" sz="2000" dirty="0" err="1">
                <a:solidFill>
                  <a:srgbClr val="000066"/>
                </a:solidFill>
                <a:latin typeface="+mj-lt"/>
              </a:rPr>
              <a:t>giá</a:t>
            </a:r>
            <a:r>
              <a:rPr lang="en-US" sz="2000" dirty="0">
                <a:solidFill>
                  <a:srgbClr val="000066"/>
                </a:solidFill>
                <a:latin typeface="+mj-lt"/>
              </a:rPr>
              <a:t> chi </a:t>
            </a:r>
            <a:r>
              <a:rPr lang="en-US" sz="2000" dirty="0" err="1">
                <a:solidFill>
                  <a:srgbClr val="000066"/>
                </a:solidFill>
                <a:latin typeface="+mj-lt"/>
              </a:rPr>
              <a:t>tiết</a:t>
            </a:r>
            <a:r>
              <a:rPr lang="en-US" sz="2000" dirty="0">
                <a:solidFill>
                  <a:srgbClr val="000066"/>
                </a:solidFill>
                <a:latin typeface="+mj-lt"/>
              </a:rPr>
              <a:t> </a:t>
            </a:r>
            <a:r>
              <a:rPr lang="en-US" sz="2000" dirty="0" err="1">
                <a:solidFill>
                  <a:srgbClr val="000066"/>
                </a:solidFill>
                <a:latin typeface="+mj-lt"/>
              </a:rPr>
              <a:t>theo</a:t>
            </a:r>
            <a:r>
              <a:rPr lang="en-US" sz="2000" dirty="0">
                <a:solidFill>
                  <a:srgbClr val="000066"/>
                </a:solidFill>
                <a:latin typeface="+mj-lt"/>
              </a:rPr>
              <a:t> BM-03-02 (</a:t>
            </a:r>
            <a:r>
              <a:rPr lang="en-US" sz="2000" dirty="0" err="1">
                <a:solidFill>
                  <a:srgbClr val="000066"/>
                </a:solidFill>
                <a:latin typeface="+mj-lt"/>
              </a:rPr>
              <a:t>thông</a:t>
            </a:r>
            <a:r>
              <a:rPr lang="en-US" sz="2000" dirty="0">
                <a:solidFill>
                  <a:srgbClr val="000066"/>
                </a:solidFill>
                <a:latin typeface="+mj-lt"/>
              </a:rPr>
              <a:t> </a:t>
            </a:r>
            <a:r>
              <a:rPr lang="en-US" sz="2000" dirty="0" err="1">
                <a:solidFill>
                  <a:srgbClr val="000066"/>
                </a:solidFill>
                <a:latin typeface="+mj-lt"/>
              </a:rPr>
              <a:t>báo</a:t>
            </a:r>
            <a:r>
              <a:rPr lang="en-US" sz="2000" dirty="0">
                <a:solidFill>
                  <a:srgbClr val="000066"/>
                </a:solidFill>
                <a:latin typeface="+mj-lt"/>
              </a:rPr>
              <a:t> </a:t>
            </a:r>
            <a:r>
              <a:rPr lang="en-US" sz="2000" dirty="0" err="1">
                <a:solidFill>
                  <a:srgbClr val="000066"/>
                </a:solidFill>
                <a:latin typeface="+mj-lt"/>
              </a:rPr>
              <a:t>cho</a:t>
            </a:r>
            <a:r>
              <a:rPr lang="en-US" sz="2000" dirty="0">
                <a:solidFill>
                  <a:srgbClr val="000066"/>
                </a:solidFill>
                <a:latin typeface="+mj-lt"/>
              </a:rPr>
              <a:t> </a:t>
            </a:r>
            <a:r>
              <a:rPr lang="en-US" sz="2000" dirty="0" err="1">
                <a:solidFill>
                  <a:srgbClr val="000066"/>
                </a:solidFill>
                <a:latin typeface="+mj-lt"/>
              </a:rPr>
              <a:t>các</a:t>
            </a:r>
            <a:r>
              <a:rPr lang="en-US" sz="2000" dirty="0">
                <a:solidFill>
                  <a:srgbClr val="000066"/>
                </a:solidFill>
                <a:latin typeface="+mj-lt"/>
              </a:rPr>
              <a:t> </a:t>
            </a:r>
            <a:r>
              <a:rPr lang="en-US" sz="2000" dirty="0" err="1">
                <a:solidFill>
                  <a:srgbClr val="000066"/>
                </a:solidFill>
                <a:latin typeface="+mj-lt"/>
              </a:rPr>
              <a:t>phòng</a:t>
            </a:r>
            <a:r>
              <a:rPr lang="en-US" sz="2000" dirty="0">
                <a:solidFill>
                  <a:srgbClr val="000066"/>
                </a:solidFill>
                <a:latin typeface="+mj-lt"/>
              </a:rPr>
              <a:t>/</a:t>
            </a:r>
            <a:r>
              <a:rPr lang="en-US" sz="2000" dirty="0" err="1">
                <a:solidFill>
                  <a:srgbClr val="000066"/>
                </a:solidFill>
                <a:latin typeface="+mj-lt"/>
              </a:rPr>
              <a:t>bộ</a:t>
            </a:r>
            <a:r>
              <a:rPr lang="en-US" sz="2000" dirty="0">
                <a:solidFill>
                  <a:srgbClr val="000066"/>
                </a:solidFill>
                <a:latin typeface="+mj-lt"/>
              </a:rPr>
              <a:t> </a:t>
            </a:r>
            <a:r>
              <a:rPr lang="en-US" sz="2000" dirty="0" err="1">
                <a:solidFill>
                  <a:srgbClr val="000066"/>
                </a:solidFill>
                <a:latin typeface="+mj-lt"/>
              </a:rPr>
              <a:t>phận</a:t>
            </a:r>
            <a:r>
              <a:rPr lang="en-US" sz="2000" dirty="0">
                <a:solidFill>
                  <a:srgbClr val="000066"/>
                </a:solidFill>
                <a:latin typeface="+mj-lt"/>
              </a:rPr>
              <a:t> </a:t>
            </a:r>
            <a:r>
              <a:rPr lang="en-US" sz="2000" dirty="0" err="1">
                <a:solidFill>
                  <a:srgbClr val="000066"/>
                </a:solidFill>
                <a:latin typeface="+mj-lt"/>
              </a:rPr>
              <a:t>trước</a:t>
            </a:r>
            <a:r>
              <a:rPr lang="en-US" sz="2000" dirty="0">
                <a:solidFill>
                  <a:srgbClr val="000066"/>
                </a:solidFill>
                <a:latin typeface="+mj-lt"/>
              </a:rPr>
              <a:t> 7 </a:t>
            </a:r>
            <a:r>
              <a:rPr lang="en-US" sz="2000" dirty="0" err="1">
                <a:solidFill>
                  <a:srgbClr val="000066"/>
                </a:solidFill>
                <a:latin typeface="+mj-lt"/>
              </a:rPr>
              <a:t>ngày</a:t>
            </a:r>
            <a:r>
              <a:rPr lang="en-US" sz="2000" dirty="0">
                <a:solidFill>
                  <a:srgbClr val="000066"/>
                </a:solidFill>
                <a:latin typeface="+mj-lt"/>
              </a:rPr>
              <a:t>).</a:t>
            </a:r>
          </a:p>
          <a:p>
            <a:pPr algn="just">
              <a:spcBef>
                <a:spcPts val="0"/>
              </a:spcBef>
              <a:defRPr/>
            </a:pPr>
            <a:endParaRPr lang="en-US" sz="2000" dirty="0" smtClean="0">
              <a:solidFill>
                <a:srgbClr val="000066"/>
              </a:solidFill>
              <a:latin typeface="+mj-lt"/>
            </a:endParaRPr>
          </a:p>
          <a:p>
            <a:pPr algn="just">
              <a:spcBef>
                <a:spcPts val="0"/>
              </a:spcBef>
              <a:defRPr/>
            </a:pPr>
            <a:endParaRPr lang="en-US" sz="2000" dirty="0" smtClean="0">
              <a:solidFill>
                <a:srgbClr val="000066"/>
              </a:solidFill>
              <a:latin typeface="+mj-lt"/>
            </a:endParaRPr>
          </a:p>
          <a:p>
            <a:pPr algn="just">
              <a:spcBef>
                <a:spcPts val="0"/>
              </a:spcBef>
              <a:defRPr/>
            </a:pPr>
            <a:r>
              <a:rPr lang="en-US" sz="2000" dirty="0" smtClean="0">
                <a:solidFill>
                  <a:srgbClr val="000066"/>
                </a:solidFill>
                <a:latin typeface="+mj-lt"/>
              </a:rPr>
              <a:t> </a:t>
            </a:r>
          </a:p>
        </p:txBody>
      </p:sp>
      <p:pic>
        <p:nvPicPr>
          <p:cNvPr id="2355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886200"/>
            <a:ext cx="6019800" cy="283368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43"/>
          <p:cNvSpPr txBox="1">
            <a:spLocks noChangeArrowheads="1"/>
          </p:cNvSpPr>
          <p:nvPr/>
        </p:nvSpPr>
        <p:spPr bwMode="auto">
          <a:xfrm>
            <a:off x="1202731" y="483513"/>
            <a:ext cx="69103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ctr">
              <a:spcBef>
                <a:spcPct val="50000"/>
              </a:spcBef>
            </a:pPr>
            <a:r>
              <a:rPr lang="en-US" sz="2200" b="1" dirty="0">
                <a:solidFill>
                  <a:srgbClr val="000066"/>
                </a:solidFill>
                <a:latin typeface="Times New Roman" pitchFamily="18" charset="0"/>
              </a:rPr>
              <a:t>BƯỚC 3</a:t>
            </a:r>
            <a:r>
              <a:rPr lang="en-US" sz="2200" b="1" dirty="0" smtClean="0">
                <a:solidFill>
                  <a:srgbClr val="000066"/>
                </a:solidFill>
                <a:latin typeface="Times New Roman" pitchFamily="18" charset="0"/>
              </a:rPr>
              <a:t>: </a:t>
            </a:r>
            <a:r>
              <a:rPr lang="en-US" sz="2200" dirty="0" smtClean="0">
                <a:solidFill>
                  <a:srgbClr val="000066"/>
                </a:solidFill>
                <a:latin typeface="Times New Roman" pitchFamily="18" charset="0"/>
              </a:rPr>
              <a:t>KIỂM SOÁT VÀ CẢI TIẾN HỆ THỐNG </a:t>
            </a:r>
            <a:endParaRPr lang="en-US" sz="2200" dirty="0">
              <a:solidFill>
                <a:srgbClr val="000066"/>
              </a:solidFill>
              <a:latin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762000" y="1004888"/>
            <a:ext cx="78486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just">
              <a:spcBef>
                <a:spcPct val="50000"/>
              </a:spcBef>
              <a:defRPr/>
            </a:pPr>
            <a:r>
              <a:rPr lang="en-US" sz="2000" b="1" dirty="0" smtClean="0">
                <a:solidFill>
                  <a:srgbClr val="000066"/>
                </a:solidFill>
                <a:latin typeface="+mj-lt"/>
              </a:rPr>
              <a:t>ĐÁNH GIÁ NỘI BỘ </a:t>
            </a:r>
            <a:endParaRPr lang="en-US" sz="2000" b="1" dirty="0">
              <a:solidFill>
                <a:srgbClr val="000066"/>
              </a:solidFill>
              <a:latin typeface="+mj-lt"/>
            </a:endParaRPr>
          </a:p>
          <a:p>
            <a:pPr algn="just">
              <a:spcBef>
                <a:spcPct val="50000"/>
              </a:spcBef>
              <a:defRPr/>
            </a:pPr>
            <a:r>
              <a:rPr lang="en-US" sz="2000" b="1" dirty="0" err="1" smtClean="0">
                <a:solidFill>
                  <a:srgbClr val="000066"/>
                </a:solidFill>
                <a:latin typeface="+mj-lt"/>
              </a:rPr>
              <a:t>Phương</a:t>
            </a:r>
            <a:r>
              <a:rPr lang="en-US" sz="2000" b="1" dirty="0" smtClean="0">
                <a:solidFill>
                  <a:srgbClr val="000066"/>
                </a:solidFill>
                <a:latin typeface="+mj-lt"/>
              </a:rPr>
              <a:t> </a:t>
            </a:r>
            <a:r>
              <a:rPr lang="en-US" sz="2000" b="1" dirty="0" err="1">
                <a:solidFill>
                  <a:srgbClr val="000066"/>
                </a:solidFill>
                <a:latin typeface="+mj-lt"/>
              </a:rPr>
              <a:t>pháp</a:t>
            </a:r>
            <a:r>
              <a:rPr lang="en-US" sz="2000" b="1" dirty="0">
                <a:solidFill>
                  <a:srgbClr val="000066"/>
                </a:solidFill>
                <a:latin typeface="+mj-lt"/>
              </a:rPr>
              <a:t> </a:t>
            </a:r>
            <a:r>
              <a:rPr lang="en-US" sz="2000" b="1" dirty="0" err="1">
                <a:solidFill>
                  <a:srgbClr val="000066"/>
                </a:solidFill>
                <a:latin typeface="+mj-lt"/>
              </a:rPr>
              <a:t>áp</a:t>
            </a:r>
            <a:r>
              <a:rPr lang="en-US" sz="2000" b="1" dirty="0">
                <a:solidFill>
                  <a:srgbClr val="000066"/>
                </a:solidFill>
                <a:latin typeface="+mj-lt"/>
              </a:rPr>
              <a:t> </a:t>
            </a:r>
            <a:r>
              <a:rPr lang="en-US" sz="2000" b="1" dirty="0" err="1">
                <a:solidFill>
                  <a:srgbClr val="000066"/>
                </a:solidFill>
                <a:latin typeface="+mj-lt"/>
              </a:rPr>
              <a:t>dụng</a:t>
            </a:r>
            <a:r>
              <a:rPr lang="en-US" sz="2000" b="1" dirty="0">
                <a:solidFill>
                  <a:srgbClr val="000066"/>
                </a:solidFill>
                <a:latin typeface="+mj-lt"/>
              </a:rPr>
              <a:t>:</a:t>
            </a:r>
            <a:r>
              <a:rPr lang="en-US" sz="2000" dirty="0">
                <a:solidFill>
                  <a:srgbClr val="000066"/>
                </a:solidFill>
                <a:latin typeface="+mj-lt"/>
              </a:rPr>
              <a:t> </a:t>
            </a:r>
          </a:p>
          <a:p>
            <a:pPr algn="just">
              <a:spcBef>
                <a:spcPts val="0"/>
              </a:spcBef>
              <a:defRPr/>
            </a:pPr>
            <a:endParaRPr lang="en-US" sz="1000" dirty="0" smtClean="0">
              <a:solidFill>
                <a:srgbClr val="000066"/>
              </a:solidFill>
              <a:latin typeface="+mj-lt"/>
            </a:endParaRPr>
          </a:p>
          <a:p>
            <a:pPr algn="just">
              <a:spcBef>
                <a:spcPts val="0"/>
              </a:spcBef>
              <a:defRPr/>
            </a:pPr>
            <a:r>
              <a:rPr lang="en-US" sz="2000" b="1" dirty="0" err="1" smtClean="0">
                <a:solidFill>
                  <a:srgbClr val="000066"/>
                </a:solidFill>
                <a:latin typeface="+mj-lt"/>
              </a:rPr>
              <a:t>Bước</a:t>
            </a:r>
            <a:r>
              <a:rPr lang="en-US" sz="2000" b="1" dirty="0" smtClean="0">
                <a:solidFill>
                  <a:srgbClr val="000066"/>
                </a:solidFill>
                <a:latin typeface="+mj-lt"/>
              </a:rPr>
              <a:t> 4:</a:t>
            </a:r>
            <a:r>
              <a:rPr lang="en-US" sz="2000" dirty="0" smtClean="0">
                <a:solidFill>
                  <a:srgbClr val="000066"/>
                </a:solidFill>
                <a:latin typeface="+mj-lt"/>
              </a:rPr>
              <a:t> </a:t>
            </a:r>
            <a:r>
              <a:rPr lang="en-US" sz="2000" dirty="0" err="1" smtClean="0">
                <a:solidFill>
                  <a:srgbClr val="000066"/>
                </a:solidFill>
                <a:latin typeface="+mj-lt"/>
              </a:rPr>
              <a:t>Tổ</a:t>
            </a:r>
            <a:r>
              <a:rPr lang="en-US" sz="2000" dirty="0" smtClean="0">
                <a:solidFill>
                  <a:srgbClr val="000066"/>
                </a:solidFill>
                <a:latin typeface="+mj-lt"/>
              </a:rPr>
              <a:t> </a:t>
            </a:r>
            <a:r>
              <a:rPr lang="en-US" sz="2000" dirty="0" err="1" smtClean="0">
                <a:solidFill>
                  <a:srgbClr val="000066"/>
                </a:solidFill>
                <a:latin typeface="+mj-lt"/>
              </a:rPr>
              <a:t>chức</a:t>
            </a:r>
            <a:r>
              <a:rPr lang="en-US" sz="2000" dirty="0" smtClean="0">
                <a:solidFill>
                  <a:srgbClr val="000066"/>
                </a:solidFill>
                <a:latin typeface="+mj-lt"/>
              </a:rPr>
              <a:t> </a:t>
            </a:r>
            <a:r>
              <a:rPr lang="en-US" sz="2000" dirty="0" err="1" smtClean="0">
                <a:solidFill>
                  <a:srgbClr val="000066"/>
                </a:solidFill>
                <a:latin typeface="+mj-lt"/>
              </a:rPr>
              <a:t>đánh</a:t>
            </a:r>
            <a:r>
              <a:rPr lang="en-US" sz="2000" dirty="0" smtClean="0">
                <a:solidFill>
                  <a:srgbClr val="000066"/>
                </a:solidFill>
                <a:latin typeface="+mj-lt"/>
              </a:rPr>
              <a:t> </a:t>
            </a:r>
            <a:r>
              <a:rPr lang="en-US" sz="2000" dirty="0" err="1" smtClean="0">
                <a:solidFill>
                  <a:srgbClr val="000066"/>
                </a:solidFill>
                <a:latin typeface="+mj-lt"/>
              </a:rPr>
              <a:t>giá</a:t>
            </a:r>
            <a:r>
              <a:rPr lang="en-US" sz="2000" dirty="0" smtClean="0">
                <a:solidFill>
                  <a:srgbClr val="000066"/>
                </a:solidFill>
                <a:latin typeface="+mj-lt"/>
              </a:rPr>
              <a:t> </a:t>
            </a:r>
            <a:r>
              <a:rPr lang="en-US" sz="2000" dirty="0" err="1" smtClean="0">
                <a:solidFill>
                  <a:srgbClr val="000066"/>
                </a:solidFill>
                <a:latin typeface="+mj-lt"/>
              </a:rPr>
              <a:t>và</a:t>
            </a:r>
            <a:r>
              <a:rPr lang="en-US" sz="2000" dirty="0" smtClean="0">
                <a:solidFill>
                  <a:srgbClr val="000066"/>
                </a:solidFill>
                <a:latin typeface="+mj-lt"/>
              </a:rPr>
              <a:t> </a:t>
            </a:r>
            <a:r>
              <a:rPr lang="en-US" sz="2000" dirty="0" err="1" smtClean="0">
                <a:solidFill>
                  <a:srgbClr val="000066"/>
                </a:solidFill>
                <a:latin typeface="+mj-lt"/>
              </a:rPr>
              <a:t>viết</a:t>
            </a:r>
            <a:r>
              <a:rPr lang="en-US" sz="2000" dirty="0" smtClean="0">
                <a:solidFill>
                  <a:srgbClr val="000066"/>
                </a:solidFill>
                <a:latin typeface="+mj-lt"/>
              </a:rPr>
              <a:t> </a:t>
            </a:r>
            <a:r>
              <a:rPr lang="en-US" sz="2000" dirty="0" err="1" smtClean="0">
                <a:solidFill>
                  <a:srgbClr val="000066"/>
                </a:solidFill>
                <a:latin typeface="+mj-lt"/>
              </a:rPr>
              <a:t>báo</a:t>
            </a:r>
            <a:r>
              <a:rPr lang="en-US" sz="2000" dirty="0" smtClean="0">
                <a:solidFill>
                  <a:srgbClr val="000066"/>
                </a:solidFill>
                <a:latin typeface="+mj-lt"/>
              </a:rPr>
              <a:t> </a:t>
            </a:r>
            <a:r>
              <a:rPr lang="en-US" sz="2000" dirty="0" err="1" smtClean="0">
                <a:solidFill>
                  <a:srgbClr val="000066"/>
                </a:solidFill>
                <a:latin typeface="+mj-lt"/>
              </a:rPr>
              <a:t>cáo</a:t>
            </a:r>
            <a:r>
              <a:rPr lang="en-US" sz="2000" dirty="0" smtClean="0">
                <a:solidFill>
                  <a:srgbClr val="000066"/>
                </a:solidFill>
                <a:latin typeface="+mj-lt"/>
              </a:rPr>
              <a:t> </a:t>
            </a:r>
            <a:r>
              <a:rPr lang="en-US" sz="2000" dirty="0" err="1" smtClean="0">
                <a:solidFill>
                  <a:srgbClr val="000066"/>
                </a:solidFill>
                <a:latin typeface="+mj-lt"/>
              </a:rPr>
              <a:t>sự</a:t>
            </a:r>
            <a:r>
              <a:rPr lang="en-US" sz="2000" dirty="0" smtClean="0">
                <a:solidFill>
                  <a:srgbClr val="000066"/>
                </a:solidFill>
                <a:latin typeface="+mj-lt"/>
              </a:rPr>
              <a:t> </a:t>
            </a:r>
            <a:r>
              <a:rPr lang="en-US" sz="2000" dirty="0" err="1" smtClean="0">
                <a:solidFill>
                  <a:srgbClr val="000066"/>
                </a:solidFill>
                <a:latin typeface="+mj-lt"/>
              </a:rPr>
              <a:t>không</a:t>
            </a:r>
            <a:r>
              <a:rPr lang="en-US" sz="2000" dirty="0" smtClean="0">
                <a:solidFill>
                  <a:srgbClr val="000066"/>
                </a:solidFill>
                <a:latin typeface="+mj-lt"/>
              </a:rPr>
              <a:t> </a:t>
            </a:r>
            <a:r>
              <a:rPr lang="en-US" sz="2000" dirty="0" err="1" smtClean="0">
                <a:solidFill>
                  <a:srgbClr val="000066"/>
                </a:solidFill>
                <a:latin typeface="+mj-lt"/>
              </a:rPr>
              <a:t>phù</a:t>
            </a:r>
            <a:r>
              <a:rPr lang="en-US" sz="2000" dirty="0" smtClean="0">
                <a:solidFill>
                  <a:srgbClr val="000066"/>
                </a:solidFill>
                <a:latin typeface="+mj-lt"/>
              </a:rPr>
              <a:t> </a:t>
            </a:r>
            <a:r>
              <a:rPr lang="en-US" sz="2000" dirty="0" err="1" smtClean="0">
                <a:solidFill>
                  <a:srgbClr val="000066"/>
                </a:solidFill>
                <a:latin typeface="+mj-lt"/>
              </a:rPr>
              <a:t>hợp</a:t>
            </a:r>
            <a:r>
              <a:rPr lang="en-US" sz="2000" dirty="0" smtClean="0">
                <a:solidFill>
                  <a:srgbClr val="000066"/>
                </a:solidFill>
                <a:latin typeface="+mj-lt"/>
              </a:rPr>
              <a:t> </a:t>
            </a:r>
          </a:p>
          <a:p>
            <a:pPr algn="just">
              <a:spcBef>
                <a:spcPts val="0"/>
              </a:spcBef>
              <a:defRPr/>
            </a:pPr>
            <a:r>
              <a:rPr lang="en-US" sz="2000" dirty="0" smtClean="0">
                <a:solidFill>
                  <a:srgbClr val="000066"/>
                </a:solidFill>
                <a:latin typeface="+mj-lt"/>
              </a:rPr>
              <a:t>- Ban </a:t>
            </a:r>
            <a:r>
              <a:rPr lang="en-US" sz="2000" dirty="0" err="1" smtClean="0">
                <a:solidFill>
                  <a:srgbClr val="000066"/>
                </a:solidFill>
                <a:latin typeface="+mj-lt"/>
              </a:rPr>
              <a:t>chỉ</a:t>
            </a:r>
            <a:r>
              <a:rPr lang="en-US" sz="2000" dirty="0" smtClean="0">
                <a:solidFill>
                  <a:srgbClr val="000066"/>
                </a:solidFill>
                <a:latin typeface="+mj-lt"/>
              </a:rPr>
              <a:t> </a:t>
            </a:r>
            <a:r>
              <a:rPr lang="en-US" sz="2000" dirty="0" err="1" smtClean="0">
                <a:solidFill>
                  <a:srgbClr val="000066"/>
                </a:solidFill>
                <a:latin typeface="+mj-lt"/>
              </a:rPr>
              <a:t>đạo</a:t>
            </a:r>
            <a:r>
              <a:rPr lang="en-US" sz="2000" dirty="0" smtClean="0">
                <a:solidFill>
                  <a:srgbClr val="000066"/>
                </a:solidFill>
                <a:latin typeface="+mj-lt"/>
              </a:rPr>
              <a:t> ISO </a:t>
            </a:r>
            <a:r>
              <a:rPr lang="en-US" sz="2000" dirty="0" err="1" smtClean="0">
                <a:solidFill>
                  <a:srgbClr val="000066"/>
                </a:solidFill>
                <a:latin typeface="+mj-lt"/>
              </a:rPr>
              <a:t>họp</a:t>
            </a:r>
            <a:r>
              <a:rPr lang="en-US" sz="2000" dirty="0" smtClean="0">
                <a:solidFill>
                  <a:srgbClr val="000066"/>
                </a:solidFill>
                <a:latin typeface="+mj-lt"/>
              </a:rPr>
              <a:t> </a:t>
            </a:r>
            <a:r>
              <a:rPr lang="en-US" sz="2000" dirty="0" err="1" smtClean="0">
                <a:solidFill>
                  <a:srgbClr val="000066"/>
                </a:solidFill>
                <a:latin typeface="+mj-lt"/>
              </a:rPr>
              <a:t>khai</a:t>
            </a:r>
            <a:r>
              <a:rPr lang="en-US" sz="2000" dirty="0" smtClean="0">
                <a:solidFill>
                  <a:srgbClr val="000066"/>
                </a:solidFill>
                <a:latin typeface="+mj-lt"/>
              </a:rPr>
              <a:t> </a:t>
            </a:r>
            <a:r>
              <a:rPr lang="en-US" sz="2000" dirty="0" err="1" smtClean="0">
                <a:solidFill>
                  <a:srgbClr val="000066"/>
                </a:solidFill>
                <a:latin typeface="+mj-lt"/>
              </a:rPr>
              <a:t>mạc</a:t>
            </a:r>
            <a:r>
              <a:rPr lang="en-US" sz="2000" dirty="0" smtClean="0">
                <a:solidFill>
                  <a:srgbClr val="000066"/>
                </a:solidFill>
                <a:latin typeface="+mj-lt"/>
              </a:rPr>
              <a:t> </a:t>
            </a:r>
            <a:r>
              <a:rPr lang="en-US" sz="2000" dirty="0" err="1" smtClean="0">
                <a:solidFill>
                  <a:srgbClr val="000066"/>
                </a:solidFill>
                <a:latin typeface="+mj-lt"/>
              </a:rPr>
              <a:t>đánh</a:t>
            </a:r>
            <a:r>
              <a:rPr lang="en-US" sz="2000" dirty="0" smtClean="0">
                <a:solidFill>
                  <a:srgbClr val="000066"/>
                </a:solidFill>
                <a:latin typeface="+mj-lt"/>
              </a:rPr>
              <a:t> </a:t>
            </a:r>
            <a:r>
              <a:rPr lang="en-US" sz="2000" dirty="0" err="1" smtClean="0">
                <a:solidFill>
                  <a:srgbClr val="000066"/>
                </a:solidFill>
                <a:latin typeface="+mj-lt"/>
              </a:rPr>
              <a:t>giá</a:t>
            </a:r>
            <a:r>
              <a:rPr lang="en-US" sz="2000" dirty="0" smtClean="0">
                <a:solidFill>
                  <a:srgbClr val="000066"/>
                </a:solidFill>
                <a:latin typeface="+mj-lt"/>
              </a:rPr>
              <a:t> </a:t>
            </a:r>
          </a:p>
          <a:p>
            <a:pPr algn="just">
              <a:spcBef>
                <a:spcPts val="0"/>
              </a:spcBef>
              <a:defRPr/>
            </a:pPr>
            <a:r>
              <a:rPr lang="en-US" sz="2000" dirty="0" smtClean="0">
                <a:solidFill>
                  <a:srgbClr val="000066"/>
                </a:solidFill>
                <a:latin typeface="+mj-lt"/>
              </a:rPr>
              <a:t>- </a:t>
            </a:r>
            <a:r>
              <a:rPr lang="en-US" sz="2000" dirty="0" err="1" smtClean="0">
                <a:solidFill>
                  <a:srgbClr val="000066"/>
                </a:solidFill>
                <a:latin typeface="+mj-lt"/>
              </a:rPr>
              <a:t>Đoàn</a:t>
            </a:r>
            <a:r>
              <a:rPr lang="en-US" sz="2000" dirty="0" smtClean="0">
                <a:solidFill>
                  <a:srgbClr val="000066"/>
                </a:solidFill>
                <a:latin typeface="+mj-lt"/>
              </a:rPr>
              <a:t> </a:t>
            </a:r>
            <a:r>
              <a:rPr lang="en-US" sz="2000" dirty="0" err="1" smtClean="0">
                <a:solidFill>
                  <a:srgbClr val="000066"/>
                </a:solidFill>
                <a:latin typeface="+mj-lt"/>
              </a:rPr>
              <a:t>đánh</a:t>
            </a:r>
            <a:r>
              <a:rPr lang="en-US" sz="2000" dirty="0" smtClean="0">
                <a:solidFill>
                  <a:srgbClr val="000066"/>
                </a:solidFill>
                <a:latin typeface="+mj-lt"/>
              </a:rPr>
              <a:t> </a:t>
            </a:r>
            <a:r>
              <a:rPr lang="en-US" sz="2000" dirty="0" err="1" smtClean="0">
                <a:solidFill>
                  <a:srgbClr val="000066"/>
                </a:solidFill>
                <a:latin typeface="+mj-lt"/>
              </a:rPr>
              <a:t>giá</a:t>
            </a:r>
            <a:r>
              <a:rPr lang="en-US" sz="2000" dirty="0" smtClean="0">
                <a:solidFill>
                  <a:srgbClr val="000066"/>
                </a:solidFill>
                <a:latin typeface="+mj-lt"/>
              </a:rPr>
              <a:t> </a:t>
            </a:r>
            <a:r>
              <a:rPr lang="en-US" sz="2000" dirty="0" err="1" smtClean="0">
                <a:solidFill>
                  <a:srgbClr val="000066"/>
                </a:solidFill>
                <a:latin typeface="+mj-lt"/>
              </a:rPr>
              <a:t>tiến</a:t>
            </a:r>
            <a:r>
              <a:rPr lang="en-US" sz="2000" dirty="0" smtClean="0">
                <a:solidFill>
                  <a:srgbClr val="000066"/>
                </a:solidFill>
                <a:latin typeface="+mj-lt"/>
              </a:rPr>
              <a:t> </a:t>
            </a:r>
            <a:r>
              <a:rPr lang="en-US" sz="2000" dirty="0" err="1" smtClean="0">
                <a:solidFill>
                  <a:srgbClr val="000066"/>
                </a:solidFill>
                <a:latin typeface="+mj-lt"/>
              </a:rPr>
              <a:t>hành</a:t>
            </a:r>
            <a:r>
              <a:rPr lang="en-US" sz="2000" dirty="0" smtClean="0">
                <a:solidFill>
                  <a:srgbClr val="000066"/>
                </a:solidFill>
                <a:latin typeface="+mj-lt"/>
              </a:rPr>
              <a:t> </a:t>
            </a:r>
            <a:r>
              <a:rPr lang="en-US" sz="2000" dirty="0" err="1" smtClean="0">
                <a:solidFill>
                  <a:srgbClr val="000066"/>
                </a:solidFill>
                <a:latin typeface="+mj-lt"/>
              </a:rPr>
              <a:t>đến</a:t>
            </a:r>
            <a:r>
              <a:rPr lang="en-US" sz="2000" dirty="0" smtClean="0">
                <a:solidFill>
                  <a:srgbClr val="000066"/>
                </a:solidFill>
                <a:latin typeface="+mj-lt"/>
              </a:rPr>
              <a:t> </a:t>
            </a:r>
            <a:r>
              <a:rPr lang="en-US" sz="2000" dirty="0" err="1" smtClean="0">
                <a:solidFill>
                  <a:srgbClr val="000066"/>
                </a:solidFill>
                <a:latin typeface="+mj-lt"/>
              </a:rPr>
              <a:t>các</a:t>
            </a:r>
            <a:r>
              <a:rPr lang="en-US" sz="2000" dirty="0" smtClean="0">
                <a:solidFill>
                  <a:srgbClr val="000066"/>
                </a:solidFill>
                <a:latin typeface="+mj-lt"/>
              </a:rPr>
              <a:t> </a:t>
            </a:r>
            <a:r>
              <a:rPr lang="en-US" sz="2000" dirty="0" err="1" smtClean="0">
                <a:solidFill>
                  <a:srgbClr val="000066"/>
                </a:solidFill>
                <a:latin typeface="+mj-lt"/>
              </a:rPr>
              <a:t>bộ</a:t>
            </a:r>
            <a:r>
              <a:rPr lang="en-US" sz="2000" dirty="0" smtClean="0">
                <a:solidFill>
                  <a:srgbClr val="000066"/>
                </a:solidFill>
                <a:latin typeface="+mj-lt"/>
              </a:rPr>
              <a:t> </a:t>
            </a:r>
            <a:r>
              <a:rPr lang="en-US" sz="2000" dirty="0" err="1" smtClean="0">
                <a:solidFill>
                  <a:srgbClr val="000066"/>
                </a:solidFill>
                <a:latin typeface="+mj-lt"/>
              </a:rPr>
              <a:t>phận</a:t>
            </a:r>
            <a:r>
              <a:rPr lang="en-US" sz="2000" dirty="0" smtClean="0">
                <a:solidFill>
                  <a:srgbClr val="000066"/>
                </a:solidFill>
                <a:latin typeface="+mj-lt"/>
              </a:rPr>
              <a:t> </a:t>
            </a:r>
            <a:r>
              <a:rPr lang="en-US" sz="2000" dirty="0" err="1" smtClean="0">
                <a:solidFill>
                  <a:srgbClr val="000066"/>
                </a:solidFill>
                <a:latin typeface="+mj-lt"/>
              </a:rPr>
              <a:t>chuyên</a:t>
            </a:r>
            <a:r>
              <a:rPr lang="en-US" sz="2000" dirty="0" smtClean="0">
                <a:solidFill>
                  <a:srgbClr val="000066"/>
                </a:solidFill>
                <a:latin typeface="+mj-lt"/>
              </a:rPr>
              <a:t> </a:t>
            </a:r>
            <a:r>
              <a:rPr lang="en-US" sz="2000" dirty="0" err="1" smtClean="0">
                <a:solidFill>
                  <a:srgbClr val="000066"/>
                </a:solidFill>
                <a:latin typeface="+mj-lt"/>
              </a:rPr>
              <a:t>môn</a:t>
            </a:r>
            <a:r>
              <a:rPr lang="en-US" sz="2000" dirty="0" smtClean="0">
                <a:solidFill>
                  <a:srgbClr val="000066"/>
                </a:solidFill>
                <a:latin typeface="+mj-lt"/>
              </a:rPr>
              <a:t> </a:t>
            </a:r>
            <a:r>
              <a:rPr lang="en-US" sz="2000" dirty="0" err="1" smtClean="0">
                <a:solidFill>
                  <a:srgbClr val="000066"/>
                </a:solidFill>
                <a:latin typeface="+mj-lt"/>
              </a:rPr>
              <a:t>triển</a:t>
            </a:r>
            <a:r>
              <a:rPr lang="en-US" sz="2000" dirty="0" smtClean="0">
                <a:solidFill>
                  <a:srgbClr val="000066"/>
                </a:solidFill>
                <a:latin typeface="+mj-lt"/>
              </a:rPr>
              <a:t> </a:t>
            </a:r>
            <a:r>
              <a:rPr lang="en-US" sz="2000" dirty="0" err="1" smtClean="0">
                <a:solidFill>
                  <a:srgbClr val="000066"/>
                </a:solidFill>
                <a:latin typeface="+mj-lt"/>
              </a:rPr>
              <a:t>thực</a:t>
            </a:r>
            <a:r>
              <a:rPr lang="en-US" sz="2000" dirty="0" smtClean="0">
                <a:solidFill>
                  <a:srgbClr val="000066"/>
                </a:solidFill>
                <a:latin typeface="+mj-lt"/>
              </a:rPr>
              <a:t> </a:t>
            </a:r>
            <a:r>
              <a:rPr lang="en-US" sz="2000" dirty="0" err="1" smtClean="0">
                <a:solidFill>
                  <a:srgbClr val="000066"/>
                </a:solidFill>
                <a:latin typeface="+mj-lt"/>
              </a:rPr>
              <a:t>hiện</a:t>
            </a:r>
            <a:r>
              <a:rPr lang="en-US" sz="2000" dirty="0" smtClean="0">
                <a:solidFill>
                  <a:srgbClr val="000066"/>
                </a:solidFill>
                <a:latin typeface="+mj-lt"/>
              </a:rPr>
              <a:t> </a:t>
            </a:r>
            <a:r>
              <a:rPr lang="en-US" sz="2000" dirty="0" err="1" smtClean="0">
                <a:solidFill>
                  <a:srgbClr val="000066"/>
                </a:solidFill>
                <a:latin typeface="+mj-lt"/>
              </a:rPr>
              <a:t>phỏng</a:t>
            </a:r>
            <a:r>
              <a:rPr lang="en-US" sz="2000" dirty="0" smtClean="0">
                <a:solidFill>
                  <a:srgbClr val="000066"/>
                </a:solidFill>
                <a:latin typeface="+mj-lt"/>
              </a:rPr>
              <a:t> </a:t>
            </a:r>
            <a:r>
              <a:rPr lang="en-US" sz="2000" dirty="0" err="1" smtClean="0">
                <a:solidFill>
                  <a:srgbClr val="000066"/>
                </a:solidFill>
                <a:latin typeface="+mj-lt"/>
              </a:rPr>
              <a:t>vấn</a:t>
            </a:r>
            <a:r>
              <a:rPr lang="en-US" sz="2000" dirty="0" smtClean="0">
                <a:solidFill>
                  <a:srgbClr val="000066"/>
                </a:solidFill>
                <a:latin typeface="+mj-lt"/>
              </a:rPr>
              <a:t>, </a:t>
            </a:r>
            <a:r>
              <a:rPr lang="en-US" sz="2000" dirty="0" err="1" smtClean="0">
                <a:solidFill>
                  <a:srgbClr val="000066"/>
                </a:solidFill>
                <a:latin typeface="+mj-lt"/>
              </a:rPr>
              <a:t>xem</a:t>
            </a:r>
            <a:r>
              <a:rPr lang="en-US" sz="2000" dirty="0" smtClean="0">
                <a:solidFill>
                  <a:srgbClr val="000066"/>
                </a:solidFill>
                <a:latin typeface="+mj-lt"/>
              </a:rPr>
              <a:t> </a:t>
            </a:r>
            <a:r>
              <a:rPr lang="en-US" sz="2000" dirty="0" err="1" smtClean="0">
                <a:solidFill>
                  <a:srgbClr val="000066"/>
                </a:solidFill>
                <a:latin typeface="+mj-lt"/>
              </a:rPr>
              <a:t>xét</a:t>
            </a:r>
            <a:r>
              <a:rPr lang="en-US" sz="2000" dirty="0" smtClean="0">
                <a:solidFill>
                  <a:srgbClr val="000066"/>
                </a:solidFill>
                <a:latin typeface="+mj-lt"/>
              </a:rPr>
              <a:t> </a:t>
            </a:r>
            <a:r>
              <a:rPr lang="en-US" sz="2000" dirty="0" err="1" smtClean="0">
                <a:solidFill>
                  <a:srgbClr val="000066"/>
                </a:solidFill>
                <a:latin typeface="+mj-lt"/>
              </a:rPr>
              <a:t>tài</a:t>
            </a:r>
            <a:r>
              <a:rPr lang="en-US" sz="2000" dirty="0" smtClean="0">
                <a:solidFill>
                  <a:srgbClr val="000066"/>
                </a:solidFill>
                <a:latin typeface="+mj-lt"/>
              </a:rPr>
              <a:t> </a:t>
            </a:r>
            <a:r>
              <a:rPr lang="en-US" sz="2000" dirty="0" err="1" smtClean="0">
                <a:solidFill>
                  <a:srgbClr val="000066"/>
                </a:solidFill>
                <a:latin typeface="+mj-lt"/>
              </a:rPr>
              <a:t>liệu</a:t>
            </a:r>
            <a:r>
              <a:rPr lang="en-US" sz="2000" dirty="0" smtClean="0">
                <a:solidFill>
                  <a:srgbClr val="000066"/>
                </a:solidFill>
                <a:latin typeface="+mj-lt"/>
              </a:rPr>
              <a:t> </a:t>
            </a:r>
            <a:r>
              <a:rPr lang="en-US" sz="2000" dirty="0" err="1" smtClean="0">
                <a:solidFill>
                  <a:srgbClr val="000066"/>
                </a:solidFill>
                <a:latin typeface="+mj-lt"/>
              </a:rPr>
              <a:t>và</a:t>
            </a:r>
            <a:r>
              <a:rPr lang="en-US" sz="2000" dirty="0" smtClean="0">
                <a:solidFill>
                  <a:srgbClr val="000066"/>
                </a:solidFill>
                <a:latin typeface="+mj-lt"/>
              </a:rPr>
              <a:t> </a:t>
            </a:r>
            <a:r>
              <a:rPr lang="en-US" sz="2000" dirty="0" err="1" smtClean="0">
                <a:solidFill>
                  <a:srgbClr val="000066"/>
                </a:solidFill>
                <a:latin typeface="+mj-lt"/>
              </a:rPr>
              <a:t>hồ</a:t>
            </a:r>
            <a:r>
              <a:rPr lang="en-US" sz="2000" dirty="0" smtClean="0">
                <a:solidFill>
                  <a:srgbClr val="000066"/>
                </a:solidFill>
                <a:latin typeface="+mj-lt"/>
              </a:rPr>
              <a:t> </a:t>
            </a:r>
            <a:r>
              <a:rPr lang="en-US" sz="2000" dirty="0" err="1" smtClean="0">
                <a:solidFill>
                  <a:srgbClr val="000066"/>
                </a:solidFill>
                <a:latin typeface="+mj-lt"/>
              </a:rPr>
              <a:t>sơ</a:t>
            </a:r>
            <a:r>
              <a:rPr lang="en-US" sz="2000" dirty="0" smtClean="0">
                <a:solidFill>
                  <a:srgbClr val="000066"/>
                </a:solidFill>
                <a:latin typeface="+mj-lt"/>
              </a:rPr>
              <a:t>, </a:t>
            </a:r>
            <a:r>
              <a:rPr lang="en-US" sz="2000" dirty="0" err="1" smtClean="0">
                <a:solidFill>
                  <a:srgbClr val="000066"/>
                </a:solidFill>
                <a:latin typeface="+mj-lt"/>
              </a:rPr>
              <a:t>quy</a:t>
            </a:r>
            <a:r>
              <a:rPr lang="en-US" sz="2000" dirty="0" smtClean="0">
                <a:solidFill>
                  <a:srgbClr val="000066"/>
                </a:solidFill>
                <a:latin typeface="+mj-lt"/>
              </a:rPr>
              <a:t> </a:t>
            </a:r>
            <a:r>
              <a:rPr lang="en-US" sz="2000" dirty="0" err="1" smtClean="0">
                <a:solidFill>
                  <a:srgbClr val="000066"/>
                </a:solidFill>
                <a:latin typeface="+mj-lt"/>
              </a:rPr>
              <a:t>định</a:t>
            </a:r>
            <a:r>
              <a:rPr lang="en-US" sz="2000" dirty="0" smtClean="0">
                <a:solidFill>
                  <a:srgbClr val="000066"/>
                </a:solidFill>
                <a:latin typeface="+mj-lt"/>
              </a:rPr>
              <a:t> </a:t>
            </a:r>
            <a:r>
              <a:rPr lang="en-US" sz="2000" dirty="0" err="1" smtClean="0">
                <a:solidFill>
                  <a:srgbClr val="000066"/>
                </a:solidFill>
                <a:latin typeface="+mj-lt"/>
              </a:rPr>
              <a:t>và</a:t>
            </a:r>
            <a:r>
              <a:rPr lang="en-US" sz="2000" dirty="0" smtClean="0">
                <a:solidFill>
                  <a:srgbClr val="000066"/>
                </a:solidFill>
                <a:latin typeface="+mj-lt"/>
              </a:rPr>
              <a:t> </a:t>
            </a:r>
            <a:r>
              <a:rPr lang="en-US" sz="2000" dirty="0" err="1" smtClean="0">
                <a:solidFill>
                  <a:srgbClr val="000066"/>
                </a:solidFill>
                <a:latin typeface="+mj-lt"/>
              </a:rPr>
              <a:t>thực</a:t>
            </a:r>
            <a:r>
              <a:rPr lang="en-US" sz="2000" dirty="0" smtClean="0">
                <a:solidFill>
                  <a:srgbClr val="000066"/>
                </a:solidFill>
                <a:latin typeface="+mj-lt"/>
              </a:rPr>
              <a:t> </a:t>
            </a:r>
            <a:r>
              <a:rPr lang="en-US" sz="2000" dirty="0" err="1" smtClean="0">
                <a:solidFill>
                  <a:srgbClr val="000066"/>
                </a:solidFill>
                <a:latin typeface="+mj-lt"/>
              </a:rPr>
              <a:t>hiện</a:t>
            </a:r>
            <a:r>
              <a:rPr lang="en-US" sz="2000" dirty="0" smtClean="0">
                <a:solidFill>
                  <a:srgbClr val="000066"/>
                </a:solidFill>
                <a:latin typeface="+mj-lt"/>
              </a:rPr>
              <a:t>. </a:t>
            </a:r>
            <a:r>
              <a:rPr lang="en-US" sz="2000" dirty="0" err="1" smtClean="0">
                <a:solidFill>
                  <a:srgbClr val="000066"/>
                </a:solidFill>
                <a:latin typeface="+mj-lt"/>
              </a:rPr>
              <a:t>Trường</a:t>
            </a:r>
            <a:r>
              <a:rPr lang="en-US" sz="2000" dirty="0" smtClean="0">
                <a:solidFill>
                  <a:srgbClr val="000066"/>
                </a:solidFill>
                <a:latin typeface="+mj-lt"/>
              </a:rPr>
              <a:t> </a:t>
            </a:r>
            <a:r>
              <a:rPr lang="en-US" sz="2000" dirty="0" err="1" smtClean="0">
                <a:solidFill>
                  <a:srgbClr val="000066"/>
                </a:solidFill>
                <a:latin typeface="+mj-lt"/>
              </a:rPr>
              <a:t>hợp</a:t>
            </a:r>
            <a:r>
              <a:rPr lang="en-US" sz="2000" dirty="0" smtClean="0">
                <a:solidFill>
                  <a:srgbClr val="000066"/>
                </a:solidFill>
                <a:latin typeface="+mj-lt"/>
              </a:rPr>
              <a:t> </a:t>
            </a:r>
            <a:r>
              <a:rPr lang="en-US" sz="2000" dirty="0" err="1" smtClean="0">
                <a:solidFill>
                  <a:srgbClr val="000066"/>
                </a:solidFill>
                <a:latin typeface="+mj-lt"/>
              </a:rPr>
              <a:t>các</a:t>
            </a:r>
            <a:r>
              <a:rPr lang="en-US" sz="2000" dirty="0" smtClean="0">
                <a:solidFill>
                  <a:srgbClr val="000066"/>
                </a:solidFill>
                <a:latin typeface="+mj-lt"/>
              </a:rPr>
              <a:t> </a:t>
            </a:r>
            <a:r>
              <a:rPr lang="en-US" sz="2000" dirty="0" err="1" smtClean="0">
                <a:solidFill>
                  <a:srgbClr val="000066"/>
                </a:solidFill>
                <a:latin typeface="+mj-lt"/>
              </a:rPr>
              <a:t>bộ</a:t>
            </a:r>
            <a:r>
              <a:rPr lang="en-US" sz="2000" dirty="0" smtClean="0">
                <a:solidFill>
                  <a:srgbClr val="000066"/>
                </a:solidFill>
                <a:latin typeface="+mj-lt"/>
              </a:rPr>
              <a:t> </a:t>
            </a:r>
            <a:r>
              <a:rPr lang="en-US" sz="2000" dirty="0" err="1" smtClean="0">
                <a:solidFill>
                  <a:srgbClr val="000066"/>
                </a:solidFill>
                <a:latin typeface="+mj-lt"/>
              </a:rPr>
              <a:t>phận</a:t>
            </a:r>
            <a:r>
              <a:rPr lang="en-US" sz="2000" dirty="0" smtClean="0">
                <a:solidFill>
                  <a:srgbClr val="000066"/>
                </a:solidFill>
                <a:latin typeface="+mj-lt"/>
              </a:rPr>
              <a:t> </a:t>
            </a:r>
            <a:r>
              <a:rPr lang="en-US" sz="2000" dirty="0" err="1" smtClean="0">
                <a:solidFill>
                  <a:srgbClr val="000066"/>
                </a:solidFill>
                <a:latin typeface="+mj-lt"/>
              </a:rPr>
              <a:t>chuyên</a:t>
            </a:r>
            <a:r>
              <a:rPr lang="en-US" sz="2000" dirty="0" smtClean="0">
                <a:solidFill>
                  <a:srgbClr val="000066"/>
                </a:solidFill>
                <a:latin typeface="+mj-lt"/>
              </a:rPr>
              <a:t> </a:t>
            </a:r>
            <a:r>
              <a:rPr lang="en-US" sz="2000" dirty="0" err="1" smtClean="0">
                <a:solidFill>
                  <a:srgbClr val="000066"/>
                </a:solidFill>
                <a:latin typeface="+mj-lt"/>
              </a:rPr>
              <a:t>môn</a:t>
            </a:r>
            <a:r>
              <a:rPr lang="en-US" sz="2000" dirty="0" smtClean="0">
                <a:solidFill>
                  <a:srgbClr val="000066"/>
                </a:solidFill>
                <a:latin typeface="+mj-lt"/>
              </a:rPr>
              <a:t> </a:t>
            </a:r>
            <a:r>
              <a:rPr lang="en-US" sz="2000" dirty="0" err="1" smtClean="0">
                <a:solidFill>
                  <a:srgbClr val="000066"/>
                </a:solidFill>
                <a:latin typeface="+mj-lt"/>
              </a:rPr>
              <a:t>thực</a:t>
            </a:r>
            <a:r>
              <a:rPr lang="en-US" sz="2000" dirty="0" smtClean="0">
                <a:solidFill>
                  <a:srgbClr val="000066"/>
                </a:solidFill>
                <a:latin typeface="+mj-lt"/>
              </a:rPr>
              <a:t> </a:t>
            </a:r>
            <a:r>
              <a:rPr lang="en-US" sz="2000" dirty="0" err="1" smtClean="0">
                <a:solidFill>
                  <a:srgbClr val="000066"/>
                </a:solidFill>
                <a:latin typeface="+mj-lt"/>
              </a:rPr>
              <a:t>hiện</a:t>
            </a:r>
            <a:r>
              <a:rPr lang="en-US" sz="2000" dirty="0" smtClean="0">
                <a:solidFill>
                  <a:srgbClr val="000066"/>
                </a:solidFill>
                <a:latin typeface="+mj-lt"/>
              </a:rPr>
              <a:t> </a:t>
            </a:r>
            <a:r>
              <a:rPr lang="en-US" sz="2000" dirty="0" err="1" smtClean="0">
                <a:solidFill>
                  <a:srgbClr val="000066"/>
                </a:solidFill>
                <a:latin typeface="+mj-lt"/>
              </a:rPr>
              <a:t>không</a:t>
            </a:r>
            <a:r>
              <a:rPr lang="en-US" sz="2000" dirty="0" smtClean="0">
                <a:solidFill>
                  <a:srgbClr val="000066"/>
                </a:solidFill>
                <a:latin typeface="+mj-lt"/>
              </a:rPr>
              <a:t> </a:t>
            </a:r>
            <a:r>
              <a:rPr lang="en-US" sz="2000" dirty="0" err="1" smtClean="0">
                <a:solidFill>
                  <a:srgbClr val="000066"/>
                </a:solidFill>
                <a:latin typeface="+mj-lt"/>
              </a:rPr>
              <a:t>đúng</a:t>
            </a:r>
            <a:r>
              <a:rPr lang="en-US" sz="2000" dirty="0" smtClean="0">
                <a:solidFill>
                  <a:srgbClr val="000066"/>
                </a:solidFill>
                <a:latin typeface="+mj-lt"/>
              </a:rPr>
              <a:t> </a:t>
            </a:r>
            <a:r>
              <a:rPr lang="en-US" sz="2000" dirty="0" err="1" smtClean="0">
                <a:solidFill>
                  <a:srgbClr val="000066"/>
                </a:solidFill>
                <a:latin typeface="+mj-lt"/>
              </a:rPr>
              <a:t>theo</a:t>
            </a:r>
            <a:r>
              <a:rPr lang="en-US" sz="2000" dirty="0" smtClean="0">
                <a:solidFill>
                  <a:srgbClr val="000066"/>
                </a:solidFill>
                <a:latin typeface="+mj-lt"/>
              </a:rPr>
              <a:t> </a:t>
            </a:r>
            <a:r>
              <a:rPr lang="en-US" sz="2000" dirty="0" err="1" smtClean="0">
                <a:solidFill>
                  <a:srgbClr val="000066"/>
                </a:solidFill>
                <a:latin typeface="+mj-lt"/>
              </a:rPr>
              <a:t>tài</a:t>
            </a:r>
            <a:r>
              <a:rPr lang="en-US" sz="2000" dirty="0" smtClean="0">
                <a:solidFill>
                  <a:srgbClr val="000066"/>
                </a:solidFill>
                <a:latin typeface="+mj-lt"/>
              </a:rPr>
              <a:t> </a:t>
            </a:r>
            <a:r>
              <a:rPr lang="en-US" sz="2000" dirty="0" err="1" smtClean="0">
                <a:solidFill>
                  <a:srgbClr val="000066"/>
                </a:solidFill>
                <a:latin typeface="+mj-lt"/>
              </a:rPr>
              <a:t>liệu</a:t>
            </a:r>
            <a:r>
              <a:rPr lang="en-US" sz="2000" dirty="0" smtClean="0">
                <a:solidFill>
                  <a:srgbClr val="000066"/>
                </a:solidFill>
                <a:latin typeface="+mj-lt"/>
              </a:rPr>
              <a:t> ISO 9001 </a:t>
            </a:r>
            <a:r>
              <a:rPr lang="en-US" sz="2000" dirty="0" err="1" smtClean="0">
                <a:solidFill>
                  <a:srgbClr val="000066"/>
                </a:solidFill>
                <a:latin typeface="+mj-lt"/>
              </a:rPr>
              <a:t>đã</a:t>
            </a:r>
            <a:r>
              <a:rPr lang="en-US" sz="2000" dirty="0" smtClean="0">
                <a:solidFill>
                  <a:srgbClr val="000066"/>
                </a:solidFill>
                <a:latin typeface="+mj-lt"/>
              </a:rPr>
              <a:t> </a:t>
            </a:r>
            <a:r>
              <a:rPr lang="en-US" sz="2000" dirty="0" err="1" smtClean="0">
                <a:solidFill>
                  <a:srgbClr val="000066"/>
                </a:solidFill>
                <a:latin typeface="+mj-lt"/>
              </a:rPr>
              <a:t>viết</a:t>
            </a:r>
            <a:r>
              <a:rPr lang="en-US" sz="2000" dirty="0" smtClean="0">
                <a:solidFill>
                  <a:srgbClr val="000066"/>
                </a:solidFill>
                <a:latin typeface="+mj-lt"/>
              </a:rPr>
              <a:t> </a:t>
            </a:r>
            <a:r>
              <a:rPr lang="en-US" sz="2000" dirty="0" err="1" smtClean="0">
                <a:solidFill>
                  <a:srgbClr val="000066"/>
                </a:solidFill>
                <a:latin typeface="+mj-lt"/>
              </a:rPr>
              <a:t>và</a:t>
            </a:r>
            <a:r>
              <a:rPr lang="en-US" sz="2000" dirty="0" smtClean="0">
                <a:solidFill>
                  <a:srgbClr val="000066"/>
                </a:solidFill>
                <a:latin typeface="+mj-lt"/>
              </a:rPr>
              <a:t> </a:t>
            </a:r>
            <a:r>
              <a:rPr lang="en-US" sz="2000" dirty="0" err="1" smtClean="0">
                <a:solidFill>
                  <a:srgbClr val="000066"/>
                </a:solidFill>
                <a:latin typeface="+mj-lt"/>
              </a:rPr>
              <a:t>phê</a:t>
            </a:r>
            <a:r>
              <a:rPr lang="en-US" sz="2000" dirty="0" smtClean="0">
                <a:solidFill>
                  <a:srgbClr val="000066"/>
                </a:solidFill>
                <a:latin typeface="+mj-lt"/>
              </a:rPr>
              <a:t> </a:t>
            </a:r>
            <a:r>
              <a:rPr lang="en-US" sz="2000" dirty="0" err="1" smtClean="0">
                <a:solidFill>
                  <a:srgbClr val="000066"/>
                </a:solidFill>
                <a:latin typeface="+mj-lt"/>
              </a:rPr>
              <a:t>duyệt</a:t>
            </a:r>
            <a:r>
              <a:rPr lang="en-US" sz="2000" dirty="0" smtClean="0">
                <a:solidFill>
                  <a:srgbClr val="000066"/>
                </a:solidFill>
                <a:latin typeface="+mj-lt"/>
              </a:rPr>
              <a:t> -&gt; </a:t>
            </a:r>
            <a:r>
              <a:rPr lang="en-US" sz="2000" dirty="0" err="1" smtClean="0">
                <a:solidFill>
                  <a:srgbClr val="000066"/>
                </a:solidFill>
                <a:latin typeface="+mj-lt"/>
              </a:rPr>
              <a:t>là</a:t>
            </a:r>
            <a:r>
              <a:rPr lang="en-US" sz="2000" dirty="0" smtClean="0">
                <a:solidFill>
                  <a:srgbClr val="000066"/>
                </a:solidFill>
                <a:latin typeface="+mj-lt"/>
              </a:rPr>
              <a:t> </a:t>
            </a:r>
            <a:r>
              <a:rPr lang="en-US" sz="2000" b="1" dirty="0" err="1" smtClean="0">
                <a:solidFill>
                  <a:srgbClr val="000066"/>
                </a:solidFill>
                <a:latin typeface="+mj-lt"/>
              </a:rPr>
              <a:t>sự</a:t>
            </a:r>
            <a:r>
              <a:rPr lang="en-US" sz="2000" b="1" dirty="0" smtClean="0">
                <a:solidFill>
                  <a:srgbClr val="000066"/>
                </a:solidFill>
                <a:latin typeface="+mj-lt"/>
              </a:rPr>
              <a:t> </a:t>
            </a:r>
            <a:r>
              <a:rPr lang="en-US" sz="2000" b="1" dirty="0" err="1" smtClean="0">
                <a:solidFill>
                  <a:srgbClr val="000066"/>
                </a:solidFill>
                <a:latin typeface="+mj-lt"/>
              </a:rPr>
              <a:t>không</a:t>
            </a:r>
            <a:r>
              <a:rPr lang="en-US" sz="2000" b="1" dirty="0" smtClean="0">
                <a:solidFill>
                  <a:srgbClr val="000066"/>
                </a:solidFill>
                <a:latin typeface="+mj-lt"/>
              </a:rPr>
              <a:t> </a:t>
            </a:r>
            <a:r>
              <a:rPr lang="en-US" sz="2000" b="1" dirty="0" err="1" smtClean="0">
                <a:solidFill>
                  <a:srgbClr val="000066"/>
                </a:solidFill>
                <a:latin typeface="+mj-lt"/>
              </a:rPr>
              <a:t>phù</a:t>
            </a:r>
            <a:r>
              <a:rPr lang="en-US" sz="2000" b="1" dirty="0" smtClean="0">
                <a:solidFill>
                  <a:srgbClr val="000066"/>
                </a:solidFill>
                <a:latin typeface="+mj-lt"/>
              </a:rPr>
              <a:t> </a:t>
            </a:r>
            <a:r>
              <a:rPr lang="en-US" sz="2000" b="1" dirty="0" err="1" smtClean="0">
                <a:solidFill>
                  <a:srgbClr val="000066"/>
                </a:solidFill>
                <a:latin typeface="+mj-lt"/>
              </a:rPr>
              <a:t>hợp</a:t>
            </a:r>
            <a:r>
              <a:rPr lang="en-US" sz="2000" dirty="0" smtClean="0">
                <a:solidFill>
                  <a:srgbClr val="000066"/>
                </a:solidFill>
                <a:latin typeface="+mj-lt"/>
              </a:rPr>
              <a:t> -&gt; </a:t>
            </a:r>
            <a:r>
              <a:rPr lang="en-US" sz="2000" dirty="0" err="1" smtClean="0">
                <a:solidFill>
                  <a:srgbClr val="000066"/>
                </a:solidFill>
                <a:latin typeface="+mj-lt"/>
              </a:rPr>
              <a:t>đoàn</a:t>
            </a:r>
            <a:r>
              <a:rPr lang="en-US" sz="2000" dirty="0" smtClean="0">
                <a:solidFill>
                  <a:srgbClr val="000066"/>
                </a:solidFill>
                <a:latin typeface="+mj-lt"/>
              </a:rPr>
              <a:t> </a:t>
            </a:r>
            <a:r>
              <a:rPr lang="en-US" sz="2000" dirty="0" err="1" smtClean="0">
                <a:solidFill>
                  <a:srgbClr val="000066"/>
                </a:solidFill>
                <a:latin typeface="+mj-lt"/>
              </a:rPr>
              <a:t>đánh</a:t>
            </a:r>
            <a:r>
              <a:rPr lang="en-US" sz="2000" dirty="0" smtClean="0">
                <a:solidFill>
                  <a:srgbClr val="000066"/>
                </a:solidFill>
                <a:latin typeface="+mj-lt"/>
              </a:rPr>
              <a:t> </a:t>
            </a:r>
            <a:r>
              <a:rPr lang="en-US" sz="2000" dirty="0" err="1" smtClean="0">
                <a:solidFill>
                  <a:srgbClr val="000066"/>
                </a:solidFill>
                <a:latin typeface="+mj-lt"/>
              </a:rPr>
              <a:t>giá</a:t>
            </a:r>
            <a:r>
              <a:rPr lang="en-US" sz="2000" dirty="0" smtClean="0">
                <a:solidFill>
                  <a:srgbClr val="000066"/>
                </a:solidFill>
                <a:latin typeface="+mj-lt"/>
              </a:rPr>
              <a:t> </a:t>
            </a:r>
            <a:r>
              <a:rPr lang="en-US" sz="2000" dirty="0" err="1" smtClean="0">
                <a:solidFill>
                  <a:srgbClr val="000066"/>
                </a:solidFill>
                <a:latin typeface="+mj-lt"/>
              </a:rPr>
              <a:t>viết</a:t>
            </a:r>
            <a:r>
              <a:rPr lang="en-US" sz="2000" dirty="0" smtClean="0">
                <a:solidFill>
                  <a:srgbClr val="000066"/>
                </a:solidFill>
                <a:latin typeface="+mj-lt"/>
              </a:rPr>
              <a:t> </a:t>
            </a:r>
            <a:r>
              <a:rPr lang="en-US" sz="2000" dirty="0" err="1" smtClean="0">
                <a:solidFill>
                  <a:srgbClr val="000066"/>
                </a:solidFill>
                <a:latin typeface="+mj-lt"/>
              </a:rPr>
              <a:t>báo</a:t>
            </a:r>
            <a:r>
              <a:rPr lang="en-US" sz="2000" dirty="0" smtClean="0">
                <a:solidFill>
                  <a:srgbClr val="000066"/>
                </a:solidFill>
                <a:latin typeface="+mj-lt"/>
              </a:rPr>
              <a:t> </a:t>
            </a:r>
            <a:r>
              <a:rPr lang="en-US" sz="2000" dirty="0" err="1" smtClean="0">
                <a:solidFill>
                  <a:srgbClr val="000066"/>
                </a:solidFill>
                <a:latin typeface="+mj-lt"/>
              </a:rPr>
              <a:t>cáo</a:t>
            </a:r>
            <a:r>
              <a:rPr lang="en-US" sz="2000" dirty="0" smtClean="0">
                <a:solidFill>
                  <a:srgbClr val="000066"/>
                </a:solidFill>
                <a:latin typeface="+mj-lt"/>
              </a:rPr>
              <a:t> </a:t>
            </a:r>
            <a:r>
              <a:rPr lang="en-US" sz="2000" dirty="0" err="1" smtClean="0">
                <a:solidFill>
                  <a:srgbClr val="000066"/>
                </a:solidFill>
                <a:latin typeface="+mj-lt"/>
              </a:rPr>
              <a:t>theo</a:t>
            </a:r>
            <a:r>
              <a:rPr lang="en-US" sz="2000" dirty="0" smtClean="0">
                <a:solidFill>
                  <a:srgbClr val="000066"/>
                </a:solidFill>
                <a:latin typeface="+mj-lt"/>
              </a:rPr>
              <a:t> BM-03-03 </a:t>
            </a:r>
            <a:r>
              <a:rPr lang="en-US" sz="2000" dirty="0" err="1" smtClean="0">
                <a:solidFill>
                  <a:srgbClr val="000066"/>
                </a:solidFill>
                <a:latin typeface="+mj-lt"/>
              </a:rPr>
              <a:t>để</a:t>
            </a:r>
            <a:r>
              <a:rPr lang="en-US" sz="2000" dirty="0" smtClean="0">
                <a:solidFill>
                  <a:srgbClr val="000066"/>
                </a:solidFill>
                <a:latin typeface="+mj-lt"/>
              </a:rPr>
              <a:t> </a:t>
            </a:r>
            <a:r>
              <a:rPr lang="en-US" sz="2000" dirty="0" err="1" smtClean="0">
                <a:solidFill>
                  <a:srgbClr val="000066"/>
                </a:solidFill>
                <a:latin typeface="+mj-lt"/>
              </a:rPr>
              <a:t>chỉ</a:t>
            </a:r>
            <a:r>
              <a:rPr lang="en-US" sz="2000" dirty="0" smtClean="0">
                <a:solidFill>
                  <a:srgbClr val="000066"/>
                </a:solidFill>
                <a:latin typeface="+mj-lt"/>
              </a:rPr>
              <a:t> </a:t>
            </a:r>
            <a:r>
              <a:rPr lang="en-US" sz="2000" dirty="0" err="1" smtClean="0">
                <a:solidFill>
                  <a:srgbClr val="000066"/>
                </a:solidFill>
                <a:latin typeface="+mj-lt"/>
              </a:rPr>
              <a:t>dẫn</a:t>
            </a:r>
            <a:r>
              <a:rPr lang="en-US" sz="2000" dirty="0">
                <a:solidFill>
                  <a:srgbClr val="000066"/>
                </a:solidFill>
                <a:latin typeface="+mj-lt"/>
              </a:rPr>
              <a:t>.</a:t>
            </a:r>
            <a:endParaRPr lang="en-US" sz="2000" dirty="0" smtClean="0">
              <a:solidFill>
                <a:srgbClr val="000066"/>
              </a:solidFill>
              <a:latin typeface="+mj-lt"/>
            </a:endParaRPr>
          </a:p>
          <a:p>
            <a:pPr algn="just">
              <a:spcBef>
                <a:spcPts val="0"/>
              </a:spcBef>
              <a:defRPr/>
            </a:pPr>
            <a:r>
              <a:rPr lang="en-US" sz="2000" dirty="0" smtClean="0">
                <a:solidFill>
                  <a:srgbClr val="000066"/>
                </a:solidFill>
                <a:latin typeface="+mj-lt"/>
              </a:rPr>
              <a:t>- </a:t>
            </a:r>
            <a:r>
              <a:rPr lang="en-US" sz="2000" dirty="0" err="1" smtClean="0">
                <a:solidFill>
                  <a:srgbClr val="000066"/>
                </a:solidFill>
                <a:latin typeface="+mj-lt"/>
              </a:rPr>
              <a:t>Các</a:t>
            </a:r>
            <a:r>
              <a:rPr lang="en-US" sz="2000" dirty="0" smtClean="0">
                <a:solidFill>
                  <a:srgbClr val="000066"/>
                </a:solidFill>
                <a:latin typeface="+mj-lt"/>
              </a:rPr>
              <a:t> </a:t>
            </a:r>
            <a:r>
              <a:rPr lang="en-US" sz="2000" dirty="0" err="1" smtClean="0">
                <a:solidFill>
                  <a:srgbClr val="000066"/>
                </a:solidFill>
                <a:latin typeface="+mj-lt"/>
              </a:rPr>
              <a:t>báo</a:t>
            </a:r>
            <a:r>
              <a:rPr lang="en-US" sz="2000" dirty="0" smtClean="0">
                <a:solidFill>
                  <a:srgbClr val="000066"/>
                </a:solidFill>
                <a:latin typeface="+mj-lt"/>
              </a:rPr>
              <a:t> </a:t>
            </a:r>
            <a:r>
              <a:rPr lang="en-US" sz="2000" dirty="0" err="1" smtClean="0">
                <a:solidFill>
                  <a:srgbClr val="000066"/>
                </a:solidFill>
                <a:latin typeface="+mj-lt"/>
              </a:rPr>
              <a:t>cáo</a:t>
            </a:r>
            <a:r>
              <a:rPr lang="en-US" sz="2000" dirty="0" smtClean="0">
                <a:solidFill>
                  <a:srgbClr val="000066"/>
                </a:solidFill>
                <a:latin typeface="+mj-lt"/>
              </a:rPr>
              <a:t> </a:t>
            </a:r>
            <a:r>
              <a:rPr lang="en-US" sz="2000" dirty="0" err="1" smtClean="0">
                <a:solidFill>
                  <a:srgbClr val="000066"/>
                </a:solidFill>
                <a:latin typeface="+mj-lt"/>
              </a:rPr>
              <a:t>sự</a:t>
            </a:r>
            <a:r>
              <a:rPr lang="en-US" sz="2000" dirty="0" smtClean="0">
                <a:solidFill>
                  <a:srgbClr val="000066"/>
                </a:solidFill>
                <a:latin typeface="+mj-lt"/>
              </a:rPr>
              <a:t> </a:t>
            </a:r>
            <a:r>
              <a:rPr lang="en-US" sz="2000" dirty="0" err="1" smtClean="0">
                <a:solidFill>
                  <a:srgbClr val="000066"/>
                </a:solidFill>
                <a:latin typeface="+mj-lt"/>
              </a:rPr>
              <a:t>không</a:t>
            </a:r>
            <a:r>
              <a:rPr lang="en-US" sz="2000" dirty="0" smtClean="0">
                <a:solidFill>
                  <a:srgbClr val="000066"/>
                </a:solidFill>
                <a:latin typeface="+mj-lt"/>
              </a:rPr>
              <a:t> </a:t>
            </a:r>
            <a:r>
              <a:rPr lang="en-US" sz="2000" dirty="0" err="1" smtClean="0">
                <a:solidFill>
                  <a:srgbClr val="000066"/>
                </a:solidFill>
                <a:latin typeface="+mj-lt"/>
              </a:rPr>
              <a:t>phù</a:t>
            </a:r>
            <a:r>
              <a:rPr lang="en-US" sz="2000" dirty="0" smtClean="0">
                <a:solidFill>
                  <a:srgbClr val="000066"/>
                </a:solidFill>
                <a:latin typeface="+mj-lt"/>
              </a:rPr>
              <a:t> </a:t>
            </a:r>
            <a:r>
              <a:rPr lang="en-US" sz="2000" dirty="0" err="1" smtClean="0">
                <a:solidFill>
                  <a:srgbClr val="000066"/>
                </a:solidFill>
                <a:latin typeface="+mj-lt"/>
              </a:rPr>
              <a:t>hợp</a:t>
            </a:r>
            <a:r>
              <a:rPr lang="en-US" sz="2000" dirty="0" smtClean="0">
                <a:solidFill>
                  <a:srgbClr val="000066"/>
                </a:solidFill>
                <a:latin typeface="+mj-lt"/>
              </a:rPr>
              <a:t> </a:t>
            </a:r>
            <a:r>
              <a:rPr lang="en-US" sz="2000" dirty="0" err="1" smtClean="0">
                <a:solidFill>
                  <a:srgbClr val="000066"/>
                </a:solidFill>
                <a:latin typeface="+mj-lt"/>
              </a:rPr>
              <a:t>được</a:t>
            </a:r>
            <a:r>
              <a:rPr lang="en-US" sz="2000" dirty="0" smtClean="0">
                <a:solidFill>
                  <a:srgbClr val="000066"/>
                </a:solidFill>
                <a:latin typeface="+mj-lt"/>
              </a:rPr>
              <a:t> </a:t>
            </a:r>
            <a:r>
              <a:rPr lang="en-US" sz="2000" dirty="0" err="1" smtClean="0">
                <a:solidFill>
                  <a:srgbClr val="000066"/>
                </a:solidFill>
                <a:latin typeface="+mj-lt"/>
              </a:rPr>
              <a:t>tổng</a:t>
            </a:r>
            <a:r>
              <a:rPr lang="en-US" sz="2000" dirty="0" smtClean="0">
                <a:solidFill>
                  <a:srgbClr val="000066"/>
                </a:solidFill>
                <a:latin typeface="+mj-lt"/>
              </a:rPr>
              <a:t> </a:t>
            </a:r>
            <a:r>
              <a:rPr lang="en-US" sz="2000" dirty="0" err="1" smtClean="0">
                <a:solidFill>
                  <a:srgbClr val="000066"/>
                </a:solidFill>
                <a:latin typeface="+mj-lt"/>
              </a:rPr>
              <a:t>hợp</a:t>
            </a:r>
            <a:r>
              <a:rPr lang="en-US" sz="2000" dirty="0" smtClean="0">
                <a:solidFill>
                  <a:srgbClr val="000066"/>
                </a:solidFill>
                <a:latin typeface="+mj-lt"/>
              </a:rPr>
              <a:t> </a:t>
            </a:r>
            <a:r>
              <a:rPr lang="en-US" sz="2000" dirty="0" err="1" smtClean="0">
                <a:solidFill>
                  <a:srgbClr val="000066"/>
                </a:solidFill>
                <a:latin typeface="+mj-lt"/>
              </a:rPr>
              <a:t>và</a:t>
            </a:r>
            <a:r>
              <a:rPr lang="en-US" sz="2000" dirty="0" smtClean="0">
                <a:solidFill>
                  <a:srgbClr val="000066"/>
                </a:solidFill>
                <a:latin typeface="+mj-lt"/>
              </a:rPr>
              <a:t> </a:t>
            </a:r>
            <a:r>
              <a:rPr lang="en-US" sz="2000" dirty="0" err="1" smtClean="0">
                <a:solidFill>
                  <a:srgbClr val="000066"/>
                </a:solidFill>
                <a:latin typeface="+mj-lt"/>
              </a:rPr>
              <a:t>công</a:t>
            </a:r>
            <a:r>
              <a:rPr lang="en-US" sz="2000" dirty="0" smtClean="0">
                <a:solidFill>
                  <a:srgbClr val="000066"/>
                </a:solidFill>
                <a:latin typeface="+mj-lt"/>
              </a:rPr>
              <a:t> </a:t>
            </a:r>
            <a:r>
              <a:rPr lang="en-US" sz="2000" dirty="0" err="1" smtClean="0">
                <a:solidFill>
                  <a:srgbClr val="000066"/>
                </a:solidFill>
                <a:latin typeface="+mj-lt"/>
              </a:rPr>
              <a:t>bố</a:t>
            </a:r>
            <a:r>
              <a:rPr lang="en-US" sz="2000" dirty="0" smtClean="0">
                <a:solidFill>
                  <a:srgbClr val="000066"/>
                </a:solidFill>
                <a:latin typeface="+mj-lt"/>
              </a:rPr>
              <a:t> </a:t>
            </a:r>
            <a:r>
              <a:rPr lang="en-US" sz="2000" dirty="0" err="1" smtClean="0">
                <a:solidFill>
                  <a:srgbClr val="000066"/>
                </a:solidFill>
                <a:latin typeface="+mj-lt"/>
              </a:rPr>
              <a:t>trong</a:t>
            </a:r>
            <a:r>
              <a:rPr lang="en-US" sz="2000" dirty="0" smtClean="0">
                <a:solidFill>
                  <a:srgbClr val="000066"/>
                </a:solidFill>
                <a:latin typeface="+mj-lt"/>
              </a:rPr>
              <a:t> </a:t>
            </a:r>
            <a:r>
              <a:rPr lang="en-US" sz="2000" dirty="0" err="1" smtClean="0">
                <a:solidFill>
                  <a:srgbClr val="000066"/>
                </a:solidFill>
                <a:latin typeface="+mj-lt"/>
              </a:rPr>
              <a:t>họp</a:t>
            </a:r>
            <a:r>
              <a:rPr lang="en-US" sz="2000" dirty="0" smtClean="0">
                <a:solidFill>
                  <a:srgbClr val="000066"/>
                </a:solidFill>
                <a:latin typeface="+mj-lt"/>
              </a:rPr>
              <a:t> </a:t>
            </a:r>
            <a:r>
              <a:rPr lang="en-US" sz="2000" dirty="0" err="1" smtClean="0">
                <a:solidFill>
                  <a:srgbClr val="000066"/>
                </a:solidFill>
                <a:latin typeface="+mj-lt"/>
              </a:rPr>
              <a:t>bế</a:t>
            </a:r>
            <a:r>
              <a:rPr lang="en-US" sz="2000" dirty="0" smtClean="0">
                <a:solidFill>
                  <a:srgbClr val="000066"/>
                </a:solidFill>
                <a:latin typeface="+mj-lt"/>
              </a:rPr>
              <a:t> </a:t>
            </a:r>
            <a:r>
              <a:rPr lang="en-US" sz="2000" dirty="0" err="1" smtClean="0">
                <a:solidFill>
                  <a:srgbClr val="000066"/>
                </a:solidFill>
                <a:latin typeface="+mj-lt"/>
              </a:rPr>
              <a:t>mạc</a:t>
            </a:r>
            <a:r>
              <a:rPr lang="en-US" sz="2000" dirty="0" smtClean="0">
                <a:solidFill>
                  <a:srgbClr val="000066"/>
                </a:solidFill>
                <a:latin typeface="+mj-lt"/>
              </a:rPr>
              <a:t> </a:t>
            </a:r>
            <a:r>
              <a:rPr lang="en-US" sz="2000" dirty="0" err="1" smtClean="0">
                <a:solidFill>
                  <a:srgbClr val="000066"/>
                </a:solidFill>
                <a:latin typeface="+mj-lt"/>
              </a:rPr>
              <a:t>cuộc</a:t>
            </a:r>
            <a:r>
              <a:rPr lang="en-US" sz="2000" dirty="0" smtClean="0">
                <a:solidFill>
                  <a:srgbClr val="000066"/>
                </a:solidFill>
                <a:latin typeface="+mj-lt"/>
              </a:rPr>
              <a:t> </a:t>
            </a:r>
            <a:r>
              <a:rPr lang="en-US" sz="2000" dirty="0" err="1" smtClean="0">
                <a:solidFill>
                  <a:srgbClr val="000066"/>
                </a:solidFill>
                <a:latin typeface="+mj-lt"/>
              </a:rPr>
              <a:t>đánh</a:t>
            </a:r>
            <a:r>
              <a:rPr lang="en-US" sz="2000" dirty="0" smtClean="0">
                <a:solidFill>
                  <a:srgbClr val="000066"/>
                </a:solidFill>
                <a:latin typeface="+mj-lt"/>
              </a:rPr>
              <a:t> </a:t>
            </a:r>
            <a:r>
              <a:rPr lang="en-US" sz="2000" dirty="0" err="1" smtClean="0">
                <a:solidFill>
                  <a:srgbClr val="000066"/>
                </a:solidFill>
                <a:latin typeface="+mj-lt"/>
              </a:rPr>
              <a:t>giá</a:t>
            </a:r>
            <a:r>
              <a:rPr lang="en-US" sz="2000" dirty="0" smtClean="0">
                <a:solidFill>
                  <a:srgbClr val="000066"/>
                </a:solidFill>
                <a:latin typeface="+mj-lt"/>
              </a:rPr>
              <a:t>.</a:t>
            </a:r>
            <a:endParaRPr lang="en-US" sz="2200" dirty="0" smtClean="0">
              <a:solidFill>
                <a:schemeClr val="accent2"/>
              </a:solidFill>
              <a:latin typeface="Times New Roman" pitchFamily="18" charset="0"/>
            </a:endParaRPr>
          </a:p>
        </p:txBody>
      </p:sp>
      <p:graphicFrame>
        <p:nvGraphicFramePr>
          <p:cNvPr id="24580" name="Object 1"/>
          <p:cNvGraphicFramePr>
            <a:graphicFrameLocks noChangeAspect="1"/>
          </p:cNvGraphicFramePr>
          <p:nvPr/>
        </p:nvGraphicFramePr>
        <p:xfrm>
          <a:off x="3009900" y="4648200"/>
          <a:ext cx="3048000" cy="1779588"/>
        </p:xfrm>
        <a:graphic>
          <a:graphicData uri="http://schemas.openxmlformats.org/presentationml/2006/ole">
            <mc:AlternateContent xmlns:mc="http://schemas.openxmlformats.org/markup-compatibility/2006">
              <mc:Choice xmlns:v="urn:schemas-microsoft-com:vml" Requires="v">
                <p:oleObj spid="_x0000_s24592" name="Clip" r:id="rId3" imgW="6910388" imgH="3252788" progId="MS_ClipArt_Gallery.2">
                  <p:embed/>
                </p:oleObj>
              </mc:Choice>
              <mc:Fallback>
                <p:oleObj name="Clip" r:id="rId3" imgW="6910388" imgH="3252788" progId="MS_ClipArt_Gallery.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9900" y="4648200"/>
                        <a:ext cx="3048000"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p:cNvSpPr/>
          <p:nvPr/>
        </p:nvSpPr>
        <p:spPr bwMode="auto">
          <a:xfrm>
            <a:off x="3733800" y="4884738"/>
            <a:ext cx="1219200" cy="304800"/>
          </a:xfrm>
          <a:prstGeom prst="rect">
            <a:avLst/>
          </a:prstGeom>
          <a:solidFill>
            <a:srgbClr val="CCFFFF"/>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n-US" sz="900" b="1" dirty="0">
                <a:solidFill>
                  <a:srgbClr val="FF0000"/>
                </a:solidFill>
                <a:latin typeface="+mj-lt"/>
              </a:rPr>
              <a:t>ĐÁNH GIÁ NỘI BỘ</a:t>
            </a:r>
          </a:p>
        </p:txBody>
      </p:sp>
      <p:sp>
        <p:nvSpPr>
          <p:cNvPr id="6" name="Text Box 43"/>
          <p:cNvSpPr txBox="1">
            <a:spLocks noChangeArrowheads="1"/>
          </p:cNvSpPr>
          <p:nvPr/>
        </p:nvSpPr>
        <p:spPr bwMode="auto">
          <a:xfrm>
            <a:off x="1202731" y="483513"/>
            <a:ext cx="69103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ctr">
              <a:spcBef>
                <a:spcPct val="50000"/>
              </a:spcBef>
            </a:pPr>
            <a:r>
              <a:rPr lang="en-US" sz="2200" b="1" dirty="0">
                <a:solidFill>
                  <a:srgbClr val="000066"/>
                </a:solidFill>
                <a:latin typeface="Times New Roman" pitchFamily="18" charset="0"/>
              </a:rPr>
              <a:t>BƯỚC 3</a:t>
            </a:r>
            <a:r>
              <a:rPr lang="en-US" sz="2200" b="1" dirty="0" smtClean="0">
                <a:solidFill>
                  <a:srgbClr val="000066"/>
                </a:solidFill>
                <a:latin typeface="Times New Roman" pitchFamily="18" charset="0"/>
              </a:rPr>
              <a:t>: </a:t>
            </a:r>
            <a:r>
              <a:rPr lang="en-US" sz="2200" dirty="0" smtClean="0">
                <a:solidFill>
                  <a:srgbClr val="000066"/>
                </a:solidFill>
                <a:latin typeface="Times New Roman" pitchFamily="18" charset="0"/>
              </a:rPr>
              <a:t>KIỂM SOÁT VÀ CẢI TIẾN HỆ THỐNG </a:t>
            </a:r>
            <a:endParaRPr lang="en-US" sz="2200" dirty="0">
              <a:solidFill>
                <a:srgbClr val="000066"/>
              </a:solidFill>
              <a:latin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762000" y="1004888"/>
            <a:ext cx="78486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just">
              <a:spcBef>
                <a:spcPct val="50000"/>
              </a:spcBef>
              <a:defRPr/>
            </a:pPr>
            <a:r>
              <a:rPr lang="en-US" sz="2000" b="1" dirty="0" smtClean="0">
                <a:solidFill>
                  <a:srgbClr val="000066"/>
                </a:solidFill>
                <a:latin typeface="+mj-lt"/>
              </a:rPr>
              <a:t>ĐÁNH GIÁ NỘI BỘ </a:t>
            </a:r>
            <a:endParaRPr lang="en-US" sz="2000" b="1" dirty="0">
              <a:solidFill>
                <a:srgbClr val="000066"/>
              </a:solidFill>
              <a:latin typeface="+mj-lt"/>
            </a:endParaRPr>
          </a:p>
          <a:p>
            <a:pPr algn="just">
              <a:spcBef>
                <a:spcPct val="50000"/>
              </a:spcBef>
              <a:defRPr/>
            </a:pPr>
            <a:r>
              <a:rPr lang="en-US" sz="2000" b="1" dirty="0" err="1" smtClean="0">
                <a:solidFill>
                  <a:srgbClr val="000066"/>
                </a:solidFill>
                <a:latin typeface="+mj-lt"/>
              </a:rPr>
              <a:t>Phương</a:t>
            </a:r>
            <a:r>
              <a:rPr lang="en-US" sz="2000" b="1" dirty="0" smtClean="0">
                <a:solidFill>
                  <a:srgbClr val="000066"/>
                </a:solidFill>
                <a:latin typeface="+mj-lt"/>
              </a:rPr>
              <a:t> </a:t>
            </a:r>
            <a:r>
              <a:rPr lang="en-US" sz="2000" b="1" dirty="0" err="1">
                <a:solidFill>
                  <a:srgbClr val="000066"/>
                </a:solidFill>
                <a:latin typeface="+mj-lt"/>
              </a:rPr>
              <a:t>pháp</a:t>
            </a:r>
            <a:r>
              <a:rPr lang="en-US" sz="2000" b="1" dirty="0">
                <a:solidFill>
                  <a:srgbClr val="000066"/>
                </a:solidFill>
                <a:latin typeface="+mj-lt"/>
              </a:rPr>
              <a:t> </a:t>
            </a:r>
            <a:r>
              <a:rPr lang="en-US" sz="2000" b="1" dirty="0" err="1">
                <a:solidFill>
                  <a:srgbClr val="000066"/>
                </a:solidFill>
                <a:latin typeface="+mj-lt"/>
              </a:rPr>
              <a:t>áp</a:t>
            </a:r>
            <a:r>
              <a:rPr lang="en-US" sz="2000" b="1" dirty="0">
                <a:solidFill>
                  <a:srgbClr val="000066"/>
                </a:solidFill>
                <a:latin typeface="+mj-lt"/>
              </a:rPr>
              <a:t> </a:t>
            </a:r>
            <a:r>
              <a:rPr lang="en-US" sz="2000" b="1" dirty="0" err="1">
                <a:solidFill>
                  <a:srgbClr val="000066"/>
                </a:solidFill>
                <a:latin typeface="+mj-lt"/>
              </a:rPr>
              <a:t>dụng</a:t>
            </a:r>
            <a:r>
              <a:rPr lang="en-US" sz="2000" b="1" dirty="0">
                <a:solidFill>
                  <a:srgbClr val="000066"/>
                </a:solidFill>
                <a:latin typeface="+mj-lt"/>
              </a:rPr>
              <a:t>:</a:t>
            </a:r>
            <a:r>
              <a:rPr lang="en-US" sz="2000" dirty="0">
                <a:solidFill>
                  <a:srgbClr val="000066"/>
                </a:solidFill>
                <a:latin typeface="+mj-lt"/>
              </a:rPr>
              <a:t> </a:t>
            </a:r>
          </a:p>
          <a:p>
            <a:pPr algn="just">
              <a:spcBef>
                <a:spcPts val="0"/>
              </a:spcBef>
              <a:defRPr/>
            </a:pPr>
            <a:endParaRPr lang="en-US" sz="1000" dirty="0" smtClean="0">
              <a:solidFill>
                <a:srgbClr val="000066"/>
              </a:solidFill>
              <a:latin typeface="+mj-lt"/>
            </a:endParaRPr>
          </a:p>
          <a:p>
            <a:pPr algn="just">
              <a:spcBef>
                <a:spcPts val="0"/>
              </a:spcBef>
              <a:defRPr/>
            </a:pPr>
            <a:r>
              <a:rPr lang="en-US" sz="2000" b="1" dirty="0" err="1" smtClean="0">
                <a:solidFill>
                  <a:srgbClr val="000066"/>
                </a:solidFill>
                <a:latin typeface="+mj-lt"/>
              </a:rPr>
              <a:t>Bước</a:t>
            </a:r>
            <a:r>
              <a:rPr lang="en-US" sz="2000" b="1" dirty="0" smtClean="0">
                <a:solidFill>
                  <a:srgbClr val="000066"/>
                </a:solidFill>
                <a:latin typeface="+mj-lt"/>
              </a:rPr>
              <a:t> 5:</a:t>
            </a:r>
            <a:r>
              <a:rPr lang="en-US" sz="2000" dirty="0" smtClean="0">
                <a:solidFill>
                  <a:srgbClr val="000066"/>
                </a:solidFill>
                <a:latin typeface="+mj-lt"/>
              </a:rPr>
              <a:t> </a:t>
            </a:r>
            <a:r>
              <a:rPr lang="en-US" sz="2000" dirty="0" err="1" smtClean="0">
                <a:solidFill>
                  <a:srgbClr val="000066"/>
                </a:solidFill>
                <a:latin typeface="+mj-lt"/>
              </a:rPr>
              <a:t>Khắc</a:t>
            </a:r>
            <a:r>
              <a:rPr lang="en-US" sz="2000" dirty="0" smtClean="0">
                <a:solidFill>
                  <a:srgbClr val="000066"/>
                </a:solidFill>
                <a:latin typeface="+mj-lt"/>
              </a:rPr>
              <a:t> </a:t>
            </a:r>
            <a:r>
              <a:rPr lang="en-US" sz="2000" dirty="0" err="1" smtClean="0">
                <a:solidFill>
                  <a:srgbClr val="000066"/>
                </a:solidFill>
                <a:latin typeface="+mj-lt"/>
              </a:rPr>
              <a:t>phục</a:t>
            </a:r>
            <a:r>
              <a:rPr lang="en-US" sz="2000" dirty="0" smtClean="0">
                <a:solidFill>
                  <a:srgbClr val="000066"/>
                </a:solidFill>
                <a:latin typeface="+mj-lt"/>
              </a:rPr>
              <a:t> </a:t>
            </a:r>
            <a:r>
              <a:rPr lang="en-US" sz="2000" dirty="0" err="1" smtClean="0">
                <a:solidFill>
                  <a:srgbClr val="000066"/>
                </a:solidFill>
                <a:latin typeface="+mj-lt"/>
              </a:rPr>
              <a:t>và</a:t>
            </a:r>
            <a:r>
              <a:rPr lang="en-US" sz="2000" dirty="0" smtClean="0">
                <a:solidFill>
                  <a:srgbClr val="000066"/>
                </a:solidFill>
                <a:latin typeface="+mj-lt"/>
              </a:rPr>
              <a:t> </a:t>
            </a:r>
            <a:r>
              <a:rPr lang="en-US" sz="2000" dirty="0" err="1" smtClean="0">
                <a:solidFill>
                  <a:srgbClr val="000066"/>
                </a:solidFill>
                <a:latin typeface="+mj-lt"/>
              </a:rPr>
              <a:t>kiểm</a:t>
            </a:r>
            <a:r>
              <a:rPr lang="en-US" sz="2000" dirty="0" smtClean="0">
                <a:solidFill>
                  <a:srgbClr val="000066"/>
                </a:solidFill>
                <a:latin typeface="+mj-lt"/>
              </a:rPr>
              <a:t> </a:t>
            </a:r>
            <a:r>
              <a:rPr lang="en-US" sz="2000" dirty="0" err="1" smtClean="0">
                <a:solidFill>
                  <a:srgbClr val="000066"/>
                </a:solidFill>
                <a:latin typeface="+mj-lt"/>
              </a:rPr>
              <a:t>tra</a:t>
            </a:r>
            <a:r>
              <a:rPr lang="en-US" sz="2000" dirty="0" smtClean="0">
                <a:solidFill>
                  <a:srgbClr val="000066"/>
                </a:solidFill>
                <a:latin typeface="+mj-lt"/>
              </a:rPr>
              <a:t> </a:t>
            </a:r>
            <a:r>
              <a:rPr lang="en-US" sz="2000" dirty="0" err="1" smtClean="0">
                <a:solidFill>
                  <a:srgbClr val="000066"/>
                </a:solidFill>
                <a:latin typeface="+mj-lt"/>
              </a:rPr>
              <a:t>theo</a:t>
            </a:r>
            <a:r>
              <a:rPr lang="en-US" sz="2000" dirty="0" smtClean="0">
                <a:solidFill>
                  <a:srgbClr val="000066"/>
                </a:solidFill>
                <a:latin typeface="+mj-lt"/>
              </a:rPr>
              <a:t> </a:t>
            </a:r>
            <a:r>
              <a:rPr lang="en-US" sz="2000" dirty="0" err="1" smtClean="0">
                <a:solidFill>
                  <a:srgbClr val="000066"/>
                </a:solidFill>
                <a:latin typeface="+mj-lt"/>
              </a:rPr>
              <a:t>dõi</a:t>
            </a:r>
            <a:r>
              <a:rPr lang="en-US" sz="2000" dirty="0" smtClean="0">
                <a:solidFill>
                  <a:srgbClr val="000066"/>
                </a:solidFill>
                <a:latin typeface="+mj-lt"/>
              </a:rPr>
              <a:t> </a:t>
            </a:r>
            <a:r>
              <a:rPr lang="en-US" sz="2000" dirty="0" err="1" smtClean="0">
                <a:solidFill>
                  <a:srgbClr val="000066"/>
                </a:solidFill>
                <a:latin typeface="+mj-lt"/>
              </a:rPr>
              <a:t>kết</a:t>
            </a:r>
            <a:r>
              <a:rPr lang="en-US" sz="2000" dirty="0" smtClean="0">
                <a:solidFill>
                  <a:srgbClr val="000066"/>
                </a:solidFill>
                <a:latin typeface="+mj-lt"/>
              </a:rPr>
              <a:t> </a:t>
            </a:r>
            <a:r>
              <a:rPr lang="en-US" sz="2000" dirty="0" err="1" smtClean="0">
                <a:solidFill>
                  <a:srgbClr val="000066"/>
                </a:solidFill>
                <a:latin typeface="+mj-lt"/>
              </a:rPr>
              <a:t>quả</a:t>
            </a:r>
            <a:r>
              <a:rPr lang="en-US" sz="2000" dirty="0" smtClean="0">
                <a:solidFill>
                  <a:srgbClr val="000066"/>
                </a:solidFill>
                <a:latin typeface="+mj-lt"/>
              </a:rPr>
              <a:t> </a:t>
            </a:r>
          </a:p>
          <a:p>
            <a:pPr algn="just">
              <a:spcBef>
                <a:spcPts val="0"/>
              </a:spcBef>
              <a:defRPr/>
            </a:pPr>
            <a:r>
              <a:rPr lang="en-US" sz="2000" dirty="0" smtClean="0">
                <a:solidFill>
                  <a:srgbClr val="000066"/>
                </a:solidFill>
                <a:latin typeface="+mj-lt"/>
              </a:rPr>
              <a:t>- </a:t>
            </a:r>
            <a:r>
              <a:rPr lang="en-US" sz="2000" dirty="0" err="1" smtClean="0">
                <a:solidFill>
                  <a:srgbClr val="000066"/>
                </a:solidFill>
                <a:latin typeface="+mj-lt"/>
              </a:rPr>
              <a:t>Các</a:t>
            </a:r>
            <a:r>
              <a:rPr lang="en-US" sz="2000" dirty="0" smtClean="0">
                <a:solidFill>
                  <a:srgbClr val="000066"/>
                </a:solidFill>
                <a:latin typeface="+mj-lt"/>
              </a:rPr>
              <a:t> </a:t>
            </a:r>
            <a:r>
              <a:rPr lang="en-US" sz="2000" dirty="0" err="1" smtClean="0">
                <a:solidFill>
                  <a:srgbClr val="000066"/>
                </a:solidFill>
                <a:latin typeface="+mj-lt"/>
              </a:rPr>
              <a:t>báo</a:t>
            </a:r>
            <a:r>
              <a:rPr lang="en-US" sz="2000" dirty="0" smtClean="0">
                <a:solidFill>
                  <a:srgbClr val="000066"/>
                </a:solidFill>
                <a:latin typeface="+mj-lt"/>
              </a:rPr>
              <a:t> </a:t>
            </a:r>
            <a:r>
              <a:rPr lang="en-US" sz="2000" dirty="0" err="1" smtClean="0">
                <a:solidFill>
                  <a:srgbClr val="000066"/>
                </a:solidFill>
                <a:latin typeface="+mj-lt"/>
              </a:rPr>
              <a:t>cáo</a:t>
            </a:r>
            <a:r>
              <a:rPr lang="en-US" sz="2000" dirty="0" smtClean="0">
                <a:solidFill>
                  <a:srgbClr val="000066"/>
                </a:solidFill>
                <a:latin typeface="+mj-lt"/>
              </a:rPr>
              <a:t> </a:t>
            </a:r>
            <a:r>
              <a:rPr lang="en-US" sz="2000" dirty="0" err="1" smtClean="0">
                <a:solidFill>
                  <a:srgbClr val="000066"/>
                </a:solidFill>
                <a:latin typeface="+mj-lt"/>
              </a:rPr>
              <a:t>sự</a:t>
            </a:r>
            <a:r>
              <a:rPr lang="en-US" sz="2000" dirty="0" smtClean="0">
                <a:solidFill>
                  <a:srgbClr val="000066"/>
                </a:solidFill>
                <a:latin typeface="+mj-lt"/>
              </a:rPr>
              <a:t> </a:t>
            </a:r>
            <a:r>
              <a:rPr lang="en-US" sz="2000" dirty="0" err="1" smtClean="0">
                <a:solidFill>
                  <a:srgbClr val="000066"/>
                </a:solidFill>
                <a:latin typeface="+mj-lt"/>
              </a:rPr>
              <a:t>không</a:t>
            </a:r>
            <a:r>
              <a:rPr lang="en-US" sz="2000" dirty="0" smtClean="0">
                <a:solidFill>
                  <a:srgbClr val="000066"/>
                </a:solidFill>
                <a:latin typeface="+mj-lt"/>
              </a:rPr>
              <a:t> </a:t>
            </a:r>
            <a:r>
              <a:rPr lang="en-US" sz="2000" dirty="0" err="1" smtClean="0">
                <a:solidFill>
                  <a:srgbClr val="000066"/>
                </a:solidFill>
                <a:latin typeface="+mj-lt"/>
              </a:rPr>
              <a:t>phù</a:t>
            </a:r>
            <a:r>
              <a:rPr lang="en-US" sz="2000" dirty="0" smtClean="0">
                <a:solidFill>
                  <a:srgbClr val="000066"/>
                </a:solidFill>
                <a:latin typeface="+mj-lt"/>
              </a:rPr>
              <a:t> </a:t>
            </a:r>
            <a:r>
              <a:rPr lang="en-US" sz="2000" dirty="0" err="1" smtClean="0">
                <a:solidFill>
                  <a:srgbClr val="000066"/>
                </a:solidFill>
                <a:latin typeface="+mj-lt"/>
              </a:rPr>
              <a:t>hợp</a:t>
            </a:r>
            <a:r>
              <a:rPr lang="en-US" sz="2000" dirty="0" smtClean="0">
                <a:solidFill>
                  <a:srgbClr val="000066"/>
                </a:solidFill>
                <a:latin typeface="+mj-lt"/>
              </a:rPr>
              <a:t> </a:t>
            </a:r>
            <a:r>
              <a:rPr lang="en-US" sz="2000" dirty="0" err="1" smtClean="0">
                <a:solidFill>
                  <a:srgbClr val="000066"/>
                </a:solidFill>
                <a:latin typeface="+mj-lt"/>
              </a:rPr>
              <a:t>được</a:t>
            </a:r>
            <a:r>
              <a:rPr lang="en-US" sz="2000" dirty="0" smtClean="0">
                <a:solidFill>
                  <a:srgbClr val="000066"/>
                </a:solidFill>
                <a:latin typeface="+mj-lt"/>
              </a:rPr>
              <a:t> </a:t>
            </a:r>
            <a:r>
              <a:rPr lang="en-US" sz="2000" dirty="0" err="1" smtClean="0">
                <a:solidFill>
                  <a:srgbClr val="000066"/>
                </a:solidFill>
                <a:latin typeface="+mj-lt"/>
              </a:rPr>
              <a:t>chuyển</a:t>
            </a:r>
            <a:r>
              <a:rPr lang="en-US" sz="2000" dirty="0" smtClean="0">
                <a:solidFill>
                  <a:srgbClr val="000066"/>
                </a:solidFill>
                <a:latin typeface="+mj-lt"/>
              </a:rPr>
              <a:t> </a:t>
            </a:r>
            <a:r>
              <a:rPr lang="en-US" sz="2000" dirty="0" err="1" smtClean="0">
                <a:solidFill>
                  <a:srgbClr val="000066"/>
                </a:solidFill>
                <a:latin typeface="+mj-lt"/>
              </a:rPr>
              <a:t>các</a:t>
            </a:r>
            <a:r>
              <a:rPr lang="en-US" sz="2000" dirty="0" smtClean="0">
                <a:solidFill>
                  <a:srgbClr val="000066"/>
                </a:solidFill>
                <a:latin typeface="+mj-lt"/>
              </a:rPr>
              <a:t> </a:t>
            </a:r>
            <a:r>
              <a:rPr lang="en-US" sz="2000" dirty="0" err="1" smtClean="0">
                <a:solidFill>
                  <a:srgbClr val="000066"/>
                </a:solidFill>
                <a:latin typeface="+mj-lt"/>
              </a:rPr>
              <a:t>bộ</a:t>
            </a:r>
            <a:r>
              <a:rPr lang="en-US" sz="2000" dirty="0" smtClean="0">
                <a:solidFill>
                  <a:srgbClr val="000066"/>
                </a:solidFill>
                <a:latin typeface="+mj-lt"/>
              </a:rPr>
              <a:t> </a:t>
            </a:r>
            <a:r>
              <a:rPr lang="en-US" sz="2000" dirty="0" err="1" smtClean="0">
                <a:solidFill>
                  <a:srgbClr val="000066"/>
                </a:solidFill>
                <a:latin typeface="+mj-lt"/>
              </a:rPr>
              <a:t>phận</a:t>
            </a:r>
            <a:r>
              <a:rPr lang="en-US" sz="2000" dirty="0" smtClean="0">
                <a:solidFill>
                  <a:srgbClr val="000066"/>
                </a:solidFill>
                <a:latin typeface="+mj-lt"/>
              </a:rPr>
              <a:t> </a:t>
            </a:r>
            <a:r>
              <a:rPr lang="en-US" sz="2000" dirty="0" err="1" smtClean="0">
                <a:solidFill>
                  <a:srgbClr val="000066"/>
                </a:solidFill>
                <a:latin typeface="+mj-lt"/>
              </a:rPr>
              <a:t>chuyên</a:t>
            </a:r>
            <a:r>
              <a:rPr lang="en-US" sz="2000" dirty="0" smtClean="0">
                <a:solidFill>
                  <a:srgbClr val="000066"/>
                </a:solidFill>
                <a:latin typeface="+mj-lt"/>
              </a:rPr>
              <a:t> </a:t>
            </a:r>
            <a:r>
              <a:rPr lang="en-US" sz="2000" dirty="0" err="1" smtClean="0">
                <a:solidFill>
                  <a:srgbClr val="000066"/>
                </a:solidFill>
                <a:latin typeface="+mj-lt"/>
              </a:rPr>
              <a:t>môn</a:t>
            </a:r>
            <a:r>
              <a:rPr lang="en-US" sz="2000" dirty="0" smtClean="0">
                <a:solidFill>
                  <a:srgbClr val="000066"/>
                </a:solidFill>
                <a:latin typeface="+mj-lt"/>
              </a:rPr>
              <a:t> </a:t>
            </a:r>
            <a:r>
              <a:rPr lang="en-US" sz="2000" dirty="0" err="1" smtClean="0">
                <a:solidFill>
                  <a:srgbClr val="000066"/>
                </a:solidFill>
                <a:latin typeface="+mj-lt"/>
              </a:rPr>
              <a:t>phân</a:t>
            </a:r>
            <a:r>
              <a:rPr lang="en-US" sz="2000" dirty="0" smtClean="0">
                <a:solidFill>
                  <a:srgbClr val="000066"/>
                </a:solidFill>
                <a:latin typeface="+mj-lt"/>
              </a:rPr>
              <a:t> </a:t>
            </a:r>
            <a:r>
              <a:rPr lang="en-US" sz="2000" dirty="0" err="1" smtClean="0">
                <a:solidFill>
                  <a:srgbClr val="000066"/>
                </a:solidFill>
                <a:latin typeface="+mj-lt"/>
              </a:rPr>
              <a:t>tích</a:t>
            </a:r>
            <a:r>
              <a:rPr lang="en-US" sz="2000" dirty="0" smtClean="0">
                <a:solidFill>
                  <a:srgbClr val="000066"/>
                </a:solidFill>
                <a:latin typeface="+mj-lt"/>
              </a:rPr>
              <a:t> </a:t>
            </a:r>
            <a:r>
              <a:rPr lang="en-US" sz="2000" dirty="0" err="1" smtClean="0">
                <a:solidFill>
                  <a:srgbClr val="000066"/>
                </a:solidFill>
                <a:latin typeface="+mj-lt"/>
              </a:rPr>
              <a:t>nguyên</a:t>
            </a:r>
            <a:r>
              <a:rPr lang="en-US" sz="2000" dirty="0" smtClean="0">
                <a:solidFill>
                  <a:srgbClr val="000066"/>
                </a:solidFill>
                <a:latin typeface="+mj-lt"/>
              </a:rPr>
              <a:t> </a:t>
            </a:r>
            <a:r>
              <a:rPr lang="en-US" sz="2000" dirty="0" err="1" smtClean="0">
                <a:solidFill>
                  <a:srgbClr val="000066"/>
                </a:solidFill>
                <a:latin typeface="+mj-lt"/>
              </a:rPr>
              <a:t>nhân</a:t>
            </a:r>
            <a:r>
              <a:rPr lang="en-US" sz="2000" dirty="0" smtClean="0">
                <a:solidFill>
                  <a:srgbClr val="000066"/>
                </a:solidFill>
                <a:latin typeface="+mj-lt"/>
              </a:rPr>
              <a:t>, </a:t>
            </a:r>
            <a:r>
              <a:rPr lang="en-US" sz="2000" dirty="0" err="1" smtClean="0">
                <a:solidFill>
                  <a:srgbClr val="000066"/>
                </a:solidFill>
                <a:latin typeface="+mj-lt"/>
              </a:rPr>
              <a:t>đưa</a:t>
            </a:r>
            <a:r>
              <a:rPr lang="en-US" sz="2000" dirty="0" smtClean="0">
                <a:solidFill>
                  <a:srgbClr val="000066"/>
                </a:solidFill>
                <a:latin typeface="+mj-lt"/>
              </a:rPr>
              <a:t> </a:t>
            </a:r>
            <a:r>
              <a:rPr lang="en-US" sz="2000" dirty="0" err="1" smtClean="0">
                <a:solidFill>
                  <a:srgbClr val="000066"/>
                </a:solidFill>
                <a:latin typeface="+mj-lt"/>
              </a:rPr>
              <a:t>ra</a:t>
            </a:r>
            <a:r>
              <a:rPr lang="en-US" sz="2000" dirty="0" smtClean="0">
                <a:solidFill>
                  <a:srgbClr val="000066"/>
                </a:solidFill>
                <a:latin typeface="+mj-lt"/>
              </a:rPr>
              <a:t> </a:t>
            </a:r>
            <a:r>
              <a:rPr lang="en-US" sz="2000" dirty="0" err="1" smtClean="0">
                <a:solidFill>
                  <a:srgbClr val="000066"/>
                </a:solidFill>
                <a:latin typeface="+mj-lt"/>
              </a:rPr>
              <a:t>biện</a:t>
            </a:r>
            <a:r>
              <a:rPr lang="en-US" sz="2000" dirty="0" smtClean="0">
                <a:solidFill>
                  <a:srgbClr val="000066"/>
                </a:solidFill>
                <a:latin typeface="+mj-lt"/>
              </a:rPr>
              <a:t> </a:t>
            </a:r>
            <a:r>
              <a:rPr lang="en-US" sz="2000" dirty="0" err="1" smtClean="0">
                <a:solidFill>
                  <a:srgbClr val="000066"/>
                </a:solidFill>
                <a:latin typeface="+mj-lt"/>
              </a:rPr>
              <a:t>pháp</a:t>
            </a:r>
            <a:r>
              <a:rPr lang="en-US" sz="2000" dirty="0" smtClean="0">
                <a:solidFill>
                  <a:srgbClr val="000066"/>
                </a:solidFill>
                <a:latin typeface="+mj-lt"/>
              </a:rPr>
              <a:t>, </a:t>
            </a:r>
            <a:r>
              <a:rPr lang="en-US" sz="2000" dirty="0" err="1" smtClean="0">
                <a:solidFill>
                  <a:srgbClr val="000066"/>
                </a:solidFill>
                <a:latin typeface="+mj-lt"/>
              </a:rPr>
              <a:t>trách</a:t>
            </a:r>
            <a:r>
              <a:rPr lang="en-US" sz="2000" dirty="0" smtClean="0">
                <a:solidFill>
                  <a:srgbClr val="000066"/>
                </a:solidFill>
                <a:latin typeface="+mj-lt"/>
              </a:rPr>
              <a:t> </a:t>
            </a:r>
            <a:r>
              <a:rPr lang="en-US" sz="2000" dirty="0" err="1" smtClean="0">
                <a:solidFill>
                  <a:srgbClr val="000066"/>
                </a:solidFill>
                <a:latin typeface="+mj-lt"/>
              </a:rPr>
              <a:t>nhiệm</a:t>
            </a:r>
            <a:r>
              <a:rPr lang="en-US" sz="2000" dirty="0" smtClean="0">
                <a:solidFill>
                  <a:srgbClr val="000066"/>
                </a:solidFill>
                <a:latin typeface="+mj-lt"/>
              </a:rPr>
              <a:t>, </a:t>
            </a:r>
            <a:r>
              <a:rPr lang="en-US" sz="2000" dirty="0" err="1" smtClean="0">
                <a:solidFill>
                  <a:srgbClr val="000066"/>
                </a:solidFill>
                <a:latin typeface="+mj-lt"/>
              </a:rPr>
              <a:t>thời</a:t>
            </a:r>
            <a:r>
              <a:rPr lang="en-US" sz="2000" dirty="0" smtClean="0">
                <a:solidFill>
                  <a:srgbClr val="000066"/>
                </a:solidFill>
                <a:latin typeface="+mj-lt"/>
              </a:rPr>
              <a:t> </a:t>
            </a:r>
            <a:r>
              <a:rPr lang="en-US" sz="2000" dirty="0" err="1" smtClean="0">
                <a:solidFill>
                  <a:srgbClr val="000066"/>
                </a:solidFill>
                <a:latin typeface="+mj-lt"/>
              </a:rPr>
              <a:t>gian</a:t>
            </a:r>
            <a:r>
              <a:rPr lang="en-US" sz="2000" dirty="0" smtClean="0">
                <a:solidFill>
                  <a:srgbClr val="000066"/>
                </a:solidFill>
                <a:latin typeface="+mj-lt"/>
              </a:rPr>
              <a:t> </a:t>
            </a:r>
            <a:r>
              <a:rPr lang="en-US" sz="2000" dirty="0" err="1" smtClean="0">
                <a:solidFill>
                  <a:srgbClr val="000066"/>
                </a:solidFill>
                <a:latin typeface="+mj-lt"/>
              </a:rPr>
              <a:t>khắc</a:t>
            </a:r>
            <a:r>
              <a:rPr lang="en-US" sz="2000" dirty="0" smtClean="0">
                <a:solidFill>
                  <a:srgbClr val="000066"/>
                </a:solidFill>
                <a:latin typeface="+mj-lt"/>
              </a:rPr>
              <a:t> </a:t>
            </a:r>
            <a:r>
              <a:rPr lang="en-US" sz="2000" dirty="0" err="1" smtClean="0">
                <a:solidFill>
                  <a:srgbClr val="000066"/>
                </a:solidFill>
                <a:latin typeface="+mj-lt"/>
              </a:rPr>
              <a:t>phục</a:t>
            </a:r>
            <a:r>
              <a:rPr lang="en-US" sz="2000" dirty="0" smtClean="0">
                <a:solidFill>
                  <a:srgbClr val="000066"/>
                </a:solidFill>
                <a:latin typeface="+mj-lt"/>
              </a:rPr>
              <a:t> </a:t>
            </a:r>
            <a:r>
              <a:rPr lang="en-US" sz="2000" dirty="0" err="1" smtClean="0">
                <a:solidFill>
                  <a:srgbClr val="000066"/>
                </a:solidFill>
                <a:latin typeface="+mj-lt"/>
              </a:rPr>
              <a:t>và</a:t>
            </a:r>
            <a:r>
              <a:rPr lang="en-US" sz="2000" dirty="0" smtClean="0">
                <a:solidFill>
                  <a:srgbClr val="000066"/>
                </a:solidFill>
                <a:latin typeface="+mj-lt"/>
              </a:rPr>
              <a:t> </a:t>
            </a:r>
            <a:r>
              <a:rPr lang="en-US" sz="2000" dirty="0" err="1" smtClean="0">
                <a:solidFill>
                  <a:srgbClr val="000066"/>
                </a:solidFill>
                <a:latin typeface="+mj-lt"/>
              </a:rPr>
              <a:t>tổ</a:t>
            </a:r>
            <a:r>
              <a:rPr lang="en-US" sz="2000" dirty="0" smtClean="0">
                <a:solidFill>
                  <a:srgbClr val="000066"/>
                </a:solidFill>
                <a:latin typeface="+mj-lt"/>
              </a:rPr>
              <a:t> </a:t>
            </a:r>
            <a:r>
              <a:rPr lang="en-US" sz="2000" dirty="0" err="1" smtClean="0">
                <a:solidFill>
                  <a:srgbClr val="000066"/>
                </a:solidFill>
                <a:latin typeface="+mj-lt"/>
              </a:rPr>
              <a:t>chức</a:t>
            </a:r>
            <a:r>
              <a:rPr lang="en-US" sz="2000" dirty="0" smtClean="0">
                <a:solidFill>
                  <a:srgbClr val="000066"/>
                </a:solidFill>
                <a:latin typeface="+mj-lt"/>
              </a:rPr>
              <a:t> </a:t>
            </a:r>
            <a:r>
              <a:rPr lang="en-US" sz="2000" dirty="0" err="1" smtClean="0">
                <a:solidFill>
                  <a:srgbClr val="000066"/>
                </a:solidFill>
                <a:latin typeface="+mj-lt"/>
              </a:rPr>
              <a:t>thực</a:t>
            </a:r>
            <a:r>
              <a:rPr lang="en-US" sz="2000" dirty="0" smtClean="0">
                <a:solidFill>
                  <a:srgbClr val="000066"/>
                </a:solidFill>
                <a:latin typeface="+mj-lt"/>
              </a:rPr>
              <a:t> </a:t>
            </a:r>
            <a:r>
              <a:rPr lang="en-US" sz="2000" dirty="0" err="1" smtClean="0">
                <a:solidFill>
                  <a:srgbClr val="000066"/>
                </a:solidFill>
                <a:latin typeface="+mj-lt"/>
              </a:rPr>
              <a:t>hiện</a:t>
            </a:r>
            <a:r>
              <a:rPr lang="en-US" sz="2000" dirty="0" smtClean="0">
                <a:solidFill>
                  <a:srgbClr val="000066"/>
                </a:solidFill>
                <a:latin typeface="+mj-lt"/>
              </a:rPr>
              <a:t>.</a:t>
            </a:r>
          </a:p>
          <a:p>
            <a:pPr algn="just">
              <a:spcBef>
                <a:spcPts val="0"/>
              </a:spcBef>
              <a:defRPr/>
            </a:pPr>
            <a:r>
              <a:rPr lang="en-US" sz="2000" dirty="0" smtClean="0">
                <a:solidFill>
                  <a:srgbClr val="000066"/>
                </a:solidFill>
                <a:latin typeface="+mj-lt"/>
              </a:rPr>
              <a:t>- </a:t>
            </a:r>
            <a:r>
              <a:rPr lang="en-US" sz="2000" dirty="0" err="1" smtClean="0">
                <a:solidFill>
                  <a:srgbClr val="000066"/>
                </a:solidFill>
                <a:latin typeface="+mj-lt"/>
              </a:rPr>
              <a:t>Căn</a:t>
            </a:r>
            <a:r>
              <a:rPr lang="en-US" sz="2000" dirty="0" smtClean="0">
                <a:solidFill>
                  <a:srgbClr val="000066"/>
                </a:solidFill>
                <a:latin typeface="+mj-lt"/>
              </a:rPr>
              <a:t> </a:t>
            </a:r>
            <a:r>
              <a:rPr lang="en-US" sz="2000" dirty="0" err="1" smtClean="0">
                <a:solidFill>
                  <a:srgbClr val="000066"/>
                </a:solidFill>
                <a:latin typeface="+mj-lt"/>
              </a:rPr>
              <a:t>cứ</a:t>
            </a:r>
            <a:r>
              <a:rPr lang="en-US" sz="2000" dirty="0" smtClean="0">
                <a:solidFill>
                  <a:srgbClr val="000066"/>
                </a:solidFill>
                <a:latin typeface="+mj-lt"/>
              </a:rPr>
              <a:t> </a:t>
            </a:r>
            <a:r>
              <a:rPr lang="en-US" sz="2000" dirty="0" err="1" smtClean="0">
                <a:solidFill>
                  <a:srgbClr val="000066"/>
                </a:solidFill>
                <a:latin typeface="+mj-lt"/>
              </a:rPr>
              <a:t>thời</a:t>
            </a:r>
            <a:r>
              <a:rPr lang="en-US" sz="2000" dirty="0" smtClean="0">
                <a:solidFill>
                  <a:srgbClr val="000066"/>
                </a:solidFill>
                <a:latin typeface="+mj-lt"/>
              </a:rPr>
              <a:t> </a:t>
            </a:r>
            <a:r>
              <a:rPr lang="en-US" sz="2000" dirty="0" err="1" smtClean="0">
                <a:solidFill>
                  <a:srgbClr val="000066"/>
                </a:solidFill>
                <a:latin typeface="+mj-lt"/>
              </a:rPr>
              <a:t>gian</a:t>
            </a:r>
            <a:r>
              <a:rPr lang="en-US" sz="2000" dirty="0" smtClean="0">
                <a:solidFill>
                  <a:srgbClr val="000066"/>
                </a:solidFill>
                <a:latin typeface="+mj-lt"/>
              </a:rPr>
              <a:t> cam </a:t>
            </a:r>
            <a:r>
              <a:rPr lang="en-US" sz="2000" dirty="0" err="1" smtClean="0">
                <a:solidFill>
                  <a:srgbClr val="000066"/>
                </a:solidFill>
                <a:latin typeface="+mj-lt"/>
              </a:rPr>
              <a:t>kết</a:t>
            </a:r>
            <a:r>
              <a:rPr lang="en-US" sz="2000" dirty="0" smtClean="0">
                <a:solidFill>
                  <a:srgbClr val="000066"/>
                </a:solidFill>
                <a:latin typeface="+mj-lt"/>
              </a:rPr>
              <a:t>, ban </a:t>
            </a:r>
            <a:r>
              <a:rPr lang="en-US" sz="2000" dirty="0" err="1" smtClean="0">
                <a:solidFill>
                  <a:srgbClr val="000066"/>
                </a:solidFill>
                <a:latin typeface="+mj-lt"/>
              </a:rPr>
              <a:t>chỉ</a:t>
            </a:r>
            <a:r>
              <a:rPr lang="en-US" sz="2000" dirty="0" smtClean="0">
                <a:solidFill>
                  <a:srgbClr val="000066"/>
                </a:solidFill>
                <a:latin typeface="+mj-lt"/>
              </a:rPr>
              <a:t> </a:t>
            </a:r>
            <a:r>
              <a:rPr lang="en-US" sz="2000" dirty="0" err="1" smtClean="0">
                <a:solidFill>
                  <a:srgbClr val="000066"/>
                </a:solidFill>
                <a:latin typeface="+mj-lt"/>
              </a:rPr>
              <a:t>đạo</a:t>
            </a:r>
            <a:r>
              <a:rPr lang="en-US" sz="2000" dirty="0" smtClean="0">
                <a:solidFill>
                  <a:srgbClr val="000066"/>
                </a:solidFill>
                <a:latin typeface="+mj-lt"/>
              </a:rPr>
              <a:t> ISO </a:t>
            </a:r>
            <a:r>
              <a:rPr lang="en-US" sz="2000" dirty="0" err="1" smtClean="0">
                <a:solidFill>
                  <a:srgbClr val="000066"/>
                </a:solidFill>
                <a:latin typeface="+mj-lt"/>
              </a:rPr>
              <a:t>cắt</a:t>
            </a:r>
            <a:r>
              <a:rPr lang="en-US" sz="2000" dirty="0" smtClean="0">
                <a:solidFill>
                  <a:srgbClr val="000066"/>
                </a:solidFill>
                <a:latin typeface="+mj-lt"/>
              </a:rPr>
              <a:t> </a:t>
            </a:r>
            <a:r>
              <a:rPr lang="en-US" sz="2000" dirty="0" err="1" smtClean="0">
                <a:solidFill>
                  <a:srgbClr val="000066"/>
                </a:solidFill>
                <a:latin typeface="+mj-lt"/>
              </a:rPr>
              <a:t>cử</a:t>
            </a:r>
            <a:r>
              <a:rPr lang="en-US" sz="2000" dirty="0" smtClean="0">
                <a:solidFill>
                  <a:srgbClr val="000066"/>
                </a:solidFill>
                <a:latin typeface="+mj-lt"/>
              </a:rPr>
              <a:t> </a:t>
            </a:r>
            <a:r>
              <a:rPr lang="en-US" sz="2000" dirty="0" err="1" smtClean="0">
                <a:solidFill>
                  <a:srgbClr val="000066"/>
                </a:solidFill>
                <a:latin typeface="+mj-lt"/>
              </a:rPr>
              <a:t>cán</a:t>
            </a:r>
            <a:r>
              <a:rPr lang="en-US" sz="2000" dirty="0" smtClean="0">
                <a:solidFill>
                  <a:srgbClr val="000066"/>
                </a:solidFill>
                <a:latin typeface="+mj-lt"/>
              </a:rPr>
              <a:t> </a:t>
            </a:r>
            <a:r>
              <a:rPr lang="en-US" sz="2000" dirty="0" err="1" smtClean="0">
                <a:solidFill>
                  <a:srgbClr val="000066"/>
                </a:solidFill>
                <a:latin typeface="+mj-lt"/>
              </a:rPr>
              <a:t>bộ</a:t>
            </a:r>
            <a:r>
              <a:rPr lang="en-US" sz="2000" dirty="0" smtClean="0">
                <a:solidFill>
                  <a:srgbClr val="000066"/>
                </a:solidFill>
                <a:latin typeface="+mj-lt"/>
              </a:rPr>
              <a:t> </a:t>
            </a:r>
            <a:r>
              <a:rPr lang="en-US" sz="2000" dirty="0" err="1" smtClean="0">
                <a:solidFill>
                  <a:srgbClr val="000066"/>
                </a:solidFill>
                <a:latin typeface="+mj-lt"/>
              </a:rPr>
              <a:t>kiểm</a:t>
            </a:r>
            <a:r>
              <a:rPr lang="en-US" sz="2000" dirty="0" smtClean="0">
                <a:solidFill>
                  <a:srgbClr val="000066"/>
                </a:solidFill>
                <a:latin typeface="+mj-lt"/>
              </a:rPr>
              <a:t> </a:t>
            </a:r>
            <a:r>
              <a:rPr lang="en-US" sz="2000" dirty="0" err="1" smtClean="0">
                <a:solidFill>
                  <a:srgbClr val="000066"/>
                </a:solidFill>
                <a:latin typeface="+mj-lt"/>
              </a:rPr>
              <a:t>tra</a:t>
            </a:r>
            <a:r>
              <a:rPr lang="en-US" sz="2000" dirty="0" smtClean="0">
                <a:solidFill>
                  <a:srgbClr val="000066"/>
                </a:solidFill>
                <a:latin typeface="+mj-lt"/>
              </a:rPr>
              <a:t> </a:t>
            </a:r>
            <a:r>
              <a:rPr lang="en-US" sz="2000" dirty="0" err="1" smtClean="0">
                <a:solidFill>
                  <a:srgbClr val="000066"/>
                </a:solidFill>
                <a:latin typeface="+mj-lt"/>
              </a:rPr>
              <a:t>và</a:t>
            </a:r>
            <a:r>
              <a:rPr lang="en-US" sz="2000" dirty="0" smtClean="0">
                <a:solidFill>
                  <a:srgbClr val="000066"/>
                </a:solidFill>
                <a:latin typeface="+mj-lt"/>
              </a:rPr>
              <a:t> </a:t>
            </a:r>
            <a:r>
              <a:rPr lang="en-US" sz="2000" dirty="0" err="1" smtClean="0">
                <a:solidFill>
                  <a:srgbClr val="000066"/>
                </a:solidFill>
                <a:latin typeface="+mj-lt"/>
              </a:rPr>
              <a:t>xác</a:t>
            </a:r>
            <a:r>
              <a:rPr lang="en-US" sz="2000" dirty="0" smtClean="0">
                <a:solidFill>
                  <a:srgbClr val="000066"/>
                </a:solidFill>
                <a:latin typeface="+mj-lt"/>
              </a:rPr>
              <a:t> </a:t>
            </a:r>
            <a:r>
              <a:rPr lang="en-US" sz="2000" dirty="0" err="1" smtClean="0">
                <a:solidFill>
                  <a:srgbClr val="000066"/>
                </a:solidFill>
                <a:latin typeface="+mj-lt"/>
              </a:rPr>
              <a:t>nhận</a:t>
            </a:r>
            <a:r>
              <a:rPr lang="en-US" sz="2000" dirty="0" smtClean="0">
                <a:solidFill>
                  <a:srgbClr val="000066"/>
                </a:solidFill>
                <a:latin typeface="+mj-lt"/>
              </a:rPr>
              <a:t> (</a:t>
            </a:r>
            <a:r>
              <a:rPr lang="en-US" sz="2000" dirty="0" err="1" smtClean="0">
                <a:solidFill>
                  <a:srgbClr val="000066"/>
                </a:solidFill>
                <a:latin typeface="+mj-lt"/>
              </a:rPr>
              <a:t>nếu</a:t>
            </a:r>
            <a:r>
              <a:rPr lang="en-US" sz="2000" dirty="0" smtClean="0">
                <a:solidFill>
                  <a:srgbClr val="000066"/>
                </a:solidFill>
                <a:latin typeface="+mj-lt"/>
              </a:rPr>
              <a:t> </a:t>
            </a:r>
            <a:r>
              <a:rPr lang="en-US" sz="2000" dirty="0" err="1" smtClean="0">
                <a:solidFill>
                  <a:srgbClr val="000066"/>
                </a:solidFill>
                <a:latin typeface="+mj-lt"/>
              </a:rPr>
              <a:t>đạt</a:t>
            </a:r>
            <a:r>
              <a:rPr lang="en-US" sz="2000" dirty="0" smtClean="0">
                <a:solidFill>
                  <a:srgbClr val="000066"/>
                </a:solidFill>
                <a:latin typeface="+mj-lt"/>
              </a:rPr>
              <a:t> </a:t>
            </a:r>
            <a:r>
              <a:rPr lang="en-US" sz="2000" dirty="0" err="1" smtClean="0">
                <a:solidFill>
                  <a:srgbClr val="000066"/>
                </a:solidFill>
                <a:latin typeface="+mj-lt"/>
              </a:rPr>
              <a:t>yêu</a:t>
            </a:r>
            <a:r>
              <a:rPr lang="en-US" sz="2000" dirty="0" smtClean="0">
                <a:solidFill>
                  <a:srgbClr val="000066"/>
                </a:solidFill>
                <a:latin typeface="+mj-lt"/>
              </a:rPr>
              <a:t> </a:t>
            </a:r>
            <a:r>
              <a:rPr lang="en-US" sz="2000" dirty="0" err="1" smtClean="0">
                <a:solidFill>
                  <a:srgbClr val="000066"/>
                </a:solidFill>
                <a:latin typeface="+mj-lt"/>
              </a:rPr>
              <a:t>cầu</a:t>
            </a:r>
            <a:r>
              <a:rPr lang="en-US" sz="2000" dirty="0" smtClean="0">
                <a:solidFill>
                  <a:srgbClr val="000066"/>
                </a:solidFill>
                <a:latin typeface="+mj-lt"/>
              </a:rPr>
              <a:t>) </a:t>
            </a:r>
            <a:r>
              <a:rPr lang="en-US" sz="2000" dirty="0" err="1" smtClean="0">
                <a:solidFill>
                  <a:srgbClr val="000066"/>
                </a:solidFill>
                <a:latin typeface="+mj-lt"/>
              </a:rPr>
              <a:t>trực</a:t>
            </a:r>
            <a:r>
              <a:rPr lang="en-US" sz="2000" dirty="0" smtClean="0">
                <a:solidFill>
                  <a:srgbClr val="000066"/>
                </a:solidFill>
                <a:latin typeface="+mj-lt"/>
              </a:rPr>
              <a:t> </a:t>
            </a:r>
            <a:r>
              <a:rPr lang="en-US" sz="2000" dirty="0" err="1" smtClean="0">
                <a:solidFill>
                  <a:srgbClr val="000066"/>
                </a:solidFill>
                <a:latin typeface="+mj-lt"/>
              </a:rPr>
              <a:t>tiếp</a:t>
            </a:r>
            <a:r>
              <a:rPr lang="en-US" sz="2000" dirty="0" smtClean="0">
                <a:solidFill>
                  <a:srgbClr val="000066"/>
                </a:solidFill>
                <a:latin typeface="+mj-lt"/>
              </a:rPr>
              <a:t> </a:t>
            </a:r>
            <a:r>
              <a:rPr lang="en-US" sz="2000" dirty="0" err="1" smtClean="0">
                <a:solidFill>
                  <a:srgbClr val="000066"/>
                </a:solidFill>
                <a:latin typeface="+mj-lt"/>
              </a:rPr>
              <a:t>trên</a:t>
            </a:r>
            <a:r>
              <a:rPr lang="en-US" sz="2000" dirty="0" smtClean="0">
                <a:solidFill>
                  <a:srgbClr val="000066"/>
                </a:solidFill>
                <a:latin typeface="+mj-lt"/>
              </a:rPr>
              <a:t> BM-03-03, </a:t>
            </a:r>
            <a:r>
              <a:rPr lang="en-US" sz="2000" dirty="0" err="1" smtClean="0">
                <a:solidFill>
                  <a:srgbClr val="000066"/>
                </a:solidFill>
                <a:latin typeface="+mj-lt"/>
              </a:rPr>
              <a:t>trường</a:t>
            </a:r>
            <a:r>
              <a:rPr lang="en-US" sz="2000" dirty="0" smtClean="0">
                <a:solidFill>
                  <a:srgbClr val="000066"/>
                </a:solidFill>
                <a:latin typeface="+mj-lt"/>
              </a:rPr>
              <a:t> </a:t>
            </a:r>
            <a:r>
              <a:rPr lang="en-US" sz="2000" dirty="0" err="1" smtClean="0">
                <a:solidFill>
                  <a:srgbClr val="000066"/>
                </a:solidFill>
                <a:latin typeface="+mj-lt"/>
              </a:rPr>
              <a:t>hợp</a:t>
            </a:r>
            <a:r>
              <a:rPr lang="en-US" sz="2000" dirty="0" smtClean="0">
                <a:solidFill>
                  <a:srgbClr val="000066"/>
                </a:solidFill>
                <a:latin typeface="+mj-lt"/>
              </a:rPr>
              <a:t> </a:t>
            </a:r>
            <a:r>
              <a:rPr lang="en-US" sz="2000" dirty="0" err="1" smtClean="0">
                <a:solidFill>
                  <a:srgbClr val="000066"/>
                </a:solidFill>
                <a:latin typeface="+mj-lt"/>
              </a:rPr>
              <a:t>không</a:t>
            </a:r>
            <a:r>
              <a:rPr lang="en-US" sz="2000" dirty="0" smtClean="0">
                <a:solidFill>
                  <a:srgbClr val="000066"/>
                </a:solidFill>
                <a:latin typeface="+mj-lt"/>
              </a:rPr>
              <a:t> </a:t>
            </a:r>
            <a:r>
              <a:rPr lang="en-US" sz="2000" dirty="0" err="1" smtClean="0">
                <a:solidFill>
                  <a:srgbClr val="000066"/>
                </a:solidFill>
                <a:latin typeface="+mj-lt"/>
              </a:rPr>
              <a:t>đạt</a:t>
            </a:r>
            <a:r>
              <a:rPr lang="en-US" sz="2000" dirty="0" smtClean="0">
                <a:solidFill>
                  <a:srgbClr val="000066"/>
                </a:solidFill>
                <a:latin typeface="+mj-lt"/>
              </a:rPr>
              <a:t> </a:t>
            </a:r>
            <a:r>
              <a:rPr lang="en-US" sz="2000" dirty="0" err="1" smtClean="0">
                <a:solidFill>
                  <a:srgbClr val="000066"/>
                </a:solidFill>
                <a:latin typeface="+mj-lt"/>
              </a:rPr>
              <a:t>yêu</a:t>
            </a:r>
            <a:r>
              <a:rPr lang="en-US" sz="2000" dirty="0" smtClean="0">
                <a:solidFill>
                  <a:srgbClr val="000066"/>
                </a:solidFill>
                <a:latin typeface="+mj-lt"/>
              </a:rPr>
              <a:t> </a:t>
            </a:r>
            <a:r>
              <a:rPr lang="en-US" sz="2000" dirty="0" err="1" smtClean="0">
                <a:solidFill>
                  <a:srgbClr val="000066"/>
                </a:solidFill>
                <a:latin typeface="+mj-lt"/>
              </a:rPr>
              <a:t>cẩu</a:t>
            </a:r>
            <a:r>
              <a:rPr lang="en-US" sz="2000" dirty="0" smtClean="0">
                <a:solidFill>
                  <a:srgbClr val="000066"/>
                </a:solidFill>
                <a:latin typeface="+mj-lt"/>
              </a:rPr>
              <a:t> </a:t>
            </a:r>
            <a:r>
              <a:rPr lang="en-US" sz="2000" dirty="0" err="1" smtClean="0">
                <a:solidFill>
                  <a:srgbClr val="000066"/>
                </a:solidFill>
                <a:latin typeface="+mj-lt"/>
              </a:rPr>
              <a:t>chuyển</a:t>
            </a:r>
            <a:r>
              <a:rPr lang="en-US" sz="2000" dirty="0" smtClean="0">
                <a:solidFill>
                  <a:srgbClr val="000066"/>
                </a:solidFill>
                <a:latin typeface="+mj-lt"/>
              </a:rPr>
              <a:t> </a:t>
            </a:r>
            <a:r>
              <a:rPr lang="en-US" sz="2000" dirty="0" err="1" smtClean="0">
                <a:solidFill>
                  <a:srgbClr val="000066"/>
                </a:solidFill>
                <a:latin typeface="+mj-lt"/>
              </a:rPr>
              <a:t>về</a:t>
            </a:r>
            <a:r>
              <a:rPr lang="en-US" sz="2000" dirty="0" smtClean="0">
                <a:solidFill>
                  <a:srgbClr val="000066"/>
                </a:solidFill>
                <a:latin typeface="+mj-lt"/>
              </a:rPr>
              <a:t> QT-05 (</a:t>
            </a:r>
            <a:r>
              <a:rPr lang="en-US" sz="2000" dirty="0" err="1" smtClean="0">
                <a:solidFill>
                  <a:srgbClr val="000066"/>
                </a:solidFill>
                <a:latin typeface="+mj-lt"/>
              </a:rPr>
              <a:t>thực</a:t>
            </a:r>
            <a:r>
              <a:rPr lang="en-US" sz="2000" dirty="0" smtClean="0">
                <a:solidFill>
                  <a:srgbClr val="000066"/>
                </a:solidFill>
                <a:latin typeface="+mj-lt"/>
              </a:rPr>
              <a:t> </a:t>
            </a:r>
            <a:r>
              <a:rPr lang="en-US" sz="2000" dirty="0" err="1" smtClean="0">
                <a:solidFill>
                  <a:srgbClr val="000066"/>
                </a:solidFill>
                <a:latin typeface="+mj-lt"/>
              </a:rPr>
              <a:t>hiện</a:t>
            </a:r>
            <a:r>
              <a:rPr lang="en-US" sz="2000" dirty="0" smtClean="0">
                <a:solidFill>
                  <a:srgbClr val="000066"/>
                </a:solidFill>
                <a:latin typeface="+mj-lt"/>
              </a:rPr>
              <a:t> </a:t>
            </a:r>
            <a:r>
              <a:rPr lang="en-US" sz="2000" dirty="0" err="1" smtClean="0">
                <a:solidFill>
                  <a:srgbClr val="000066"/>
                </a:solidFill>
                <a:latin typeface="+mj-lt"/>
              </a:rPr>
              <a:t>khắc</a:t>
            </a:r>
            <a:r>
              <a:rPr lang="en-US" sz="2000" dirty="0" smtClean="0">
                <a:solidFill>
                  <a:srgbClr val="000066"/>
                </a:solidFill>
                <a:latin typeface="+mj-lt"/>
              </a:rPr>
              <a:t> </a:t>
            </a:r>
            <a:r>
              <a:rPr lang="en-US" sz="2000" dirty="0" err="1" smtClean="0">
                <a:solidFill>
                  <a:srgbClr val="000066"/>
                </a:solidFill>
                <a:latin typeface="+mj-lt"/>
              </a:rPr>
              <a:t>phục</a:t>
            </a:r>
            <a:r>
              <a:rPr lang="en-US" sz="2000" dirty="0" smtClean="0">
                <a:solidFill>
                  <a:srgbClr val="000066"/>
                </a:solidFill>
                <a:latin typeface="+mj-lt"/>
              </a:rPr>
              <a:t> </a:t>
            </a:r>
            <a:r>
              <a:rPr lang="en-US" sz="2000" dirty="0" err="1" smtClean="0">
                <a:solidFill>
                  <a:srgbClr val="000066"/>
                </a:solidFill>
                <a:latin typeface="+mj-lt"/>
              </a:rPr>
              <a:t>phòng</a:t>
            </a:r>
            <a:r>
              <a:rPr lang="en-US" sz="2000" dirty="0" smtClean="0">
                <a:solidFill>
                  <a:srgbClr val="000066"/>
                </a:solidFill>
                <a:latin typeface="+mj-lt"/>
              </a:rPr>
              <a:t> </a:t>
            </a:r>
            <a:r>
              <a:rPr lang="en-US" sz="2000" dirty="0" err="1" smtClean="0">
                <a:solidFill>
                  <a:srgbClr val="000066"/>
                </a:solidFill>
                <a:latin typeface="+mj-lt"/>
              </a:rPr>
              <a:t>ngừa</a:t>
            </a:r>
            <a:r>
              <a:rPr lang="en-US" sz="2000" dirty="0" smtClean="0">
                <a:solidFill>
                  <a:srgbClr val="000066"/>
                </a:solidFill>
                <a:latin typeface="+mj-lt"/>
              </a:rPr>
              <a:t> </a:t>
            </a:r>
            <a:r>
              <a:rPr lang="en-US" sz="2000" dirty="0" err="1" smtClean="0">
                <a:solidFill>
                  <a:srgbClr val="000066"/>
                </a:solidFill>
                <a:latin typeface="+mj-lt"/>
              </a:rPr>
              <a:t>và</a:t>
            </a:r>
            <a:r>
              <a:rPr lang="en-US" sz="2000" dirty="0" smtClean="0">
                <a:solidFill>
                  <a:srgbClr val="000066"/>
                </a:solidFill>
                <a:latin typeface="+mj-lt"/>
              </a:rPr>
              <a:t> </a:t>
            </a:r>
            <a:r>
              <a:rPr lang="en-US" sz="2000" dirty="0" err="1" smtClean="0">
                <a:solidFill>
                  <a:srgbClr val="000066"/>
                </a:solidFill>
                <a:latin typeface="+mj-lt"/>
              </a:rPr>
              <a:t>cải</a:t>
            </a:r>
            <a:r>
              <a:rPr lang="en-US" sz="2000" dirty="0" smtClean="0">
                <a:solidFill>
                  <a:srgbClr val="000066"/>
                </a:solidFill>
                <a:latin typeface="+mj-lt"/>
              </a:rPr>
              <a:t> </a:t>
            </a:r>
            <a:r>
              <a:rPr lang="en-US" sz="2000" dirty="0" err="1" smtClean="0">
                <a:solidFill>
                  <a:srgbClr val="000066"/>
                </a:solidFill>
                <a:latin typeface="+mj-lt"/>
              </a:rPr>
              <a:t>tiến</a:t>
            </a:r>
            <a:r>
              <a:rPr lang="en-US" sz="2000" dirty="0" smtClean="0">
                <a:solidFill>
                  <a:srgbClr val="000066"/>
                </a:solidFill>
                <a:latin typeface="+mj-lt"/>
              </a:rPr>
              <a:t>)</a:t>
            </a:r>
          </a:p>
        </p:txBody>
      </p:sp>
      <p:pic>
        <p:nvPicPr>
          <p:cNvPr id="256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367213"/>
            <a:ext cx="3686175" cy="18764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43"/>
          <p:cNvSpPr txBox="1">
            <a:spLocks noChangeArrowheads="1"/>
          </p:cNvSpPr>
          <p:nvPr/>
        </p:nvSpPr>
        <p:spPr bwMode="auto">
          <a:xfrm>
            <a:off x="1202731" y="483513"/>
            <a:ext cx="69103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ctr">
              <a:spcBef>
                <a:spcPct val="50000"/>
              </a:spcBef>
            </a:pPr>
            <a:r>
              <a:rPr lang="en-US" sz="2200" b="1" dirty="0">
                <a:solidFill>
                  <a:srgbClr val="000066"/>
                </a:solidFill>
                <a:latin typeface="Times New Roman" pitchFamily="18" charset="0"/>
              </a:rPr>
              <a:t>BƯỚC 3</a:t>
            </a:r>
            <a:r>
              <a:rPr lang="en-US" sz="2200" b="1" dirty="0" smtClean="0">
                <a:solidFill>
                  <a:srgbClr val="000066"/>
                </a:solidFill>
                <a:latin typeface="Times New Roman" pitchFamily="18" charset="0"/>
              </a:rPr>
              <a:t>: </a:t>
            </a:r>
            <a:r>
              <a:rPr lang="en-US" sz="2200" dirty="0" smtClean="0">
                <a:solidFill>
                  <a:srgbClr val="000066"/>
                </a:solidFill>
                <a:latin typeface="Times New Roman" pitchFamily="18" charset="0"/>
              </a:rPr>
              <a:t>KIỂM SOÁT VÀ CẢI TIẾN HỆ THỐNG </a:t>
            </a:r>
            <a:endParaRPr lang="en-US" sz="2200" dirty="0">
              <a:solidFill>
                <a:srgbClr val="000066"/>
              </a:solidFill>
              <a:latin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2"/>
          <p:cNvSpPr>
            <a:spLocks noChangeArrowheads="1"/>
          </p:cNvSpPr>
          <p:nvPr/>
        </p:nvSpPr>
        <p:spPr bwMode="auto">
          <a:xfrm>
            <a:off x="577850" y="993775"/>
            <a:ext cx="8223250" cy="558800"/>
          </a:xfrm>
          <a:prstGeom prst="roundRect">
            <a:avLst>
              <a:gd name="adj" fmla="val 16667"/>
            </a:avLst>
          </a:prstGeom>
          <a:solidFill>
            <a:srgbClr val="FFFF66"/>
          </a:solidFill>
          <a:ln w="9525">
            <a:solidFill>
              <a:srgbClr val="FF0000"/>
            </a:solidFill>
            <a:round/>
            <a:headEnd/>
            <a:tailEnd/>
          </a:ln>
          <a:effectLst>
            <a:outerShdw dist="107763" dir="18900000" algn="ctr" rotWithShape="0">
              <a:schemeClr val="bg2"/>
            </a:outerShdw>
          </a:effectLst>
        </p:spPr>
        <p:txBody>
          <a:bodyPr anchor="ctr">
            <a:spAutoFit/>
          </a:bodyPr>
          <a:lstStyle/>
          <a:p>
            <a:pPr algn="ctr">
              <a:lnSpc>
                <a:spcPct val="80000"/>
              </a:lnSpc>
            </a:pPr>
            <a:r>
              <a:rPr lang="fr-FR" sz="1700" b="1">
                <a:solidFill>
                  <a:srgbClr val="0033CC"/>
                </a:solidFill>
                <a:latin typeface="Times New Roman" pitchFamily="18" charset="0"/>
              </a:rPr>
              <a:t>CÔNG CỤ GIÚP CƠ QUAN HÀNH CHÍNH ĐÓNG GÓP VÀO CÔNG CUỘC </a:t>
            </a:r>
          </a:p>
          <a:p>
            <a:pPr algn="ctr">
              <a:lnSpc>
                <a:spcPct val="80000"/>
              </a:lnSpc>
            </a:pPr>
            <a:r>
              <a:rPr lang="fr-FR" sz="1700" b="1">
                <a:solidFill>
                  <a:srgbClr val="0033CC"/>
                </a:solidFill>
                <a:latin typeface="Times New Roman" pitchFamily="18" charset="0"/>
              </a:rPr>
              <a:t>CẢI CÁCH HÀNH CHÍNH</a:t>
            </a:r>
            <a:endParaRPr lang="fr-FR" sz="1700" b="1">
              <a:solidFill>
                <a:schemeClr val="accent2"/>
              </a:solidFill>
              <a:latin typeface="Times New Roman" pitchFamily="18" charset="0"/>
            </a:endParaRPr>
          </a:p>
        </p:txBody>
      </p:sp>
      <p:sp>
        <p:nvSpPr>
          <p:cNvPr id="6147" name="AutoShape 3"/>
          <p:cNvSpPr>
            <a:spLocks noChangeArrowheads="1"/>
          </p:cNvSpPr>
          <p:nvPr/>
        </p:nvSpPr>
        <p:spPr bwMode="auto">
          <a:xfrm>
            <a:off x="762000" y="1744663"/>
            <a:ext cx="7696200" cy="469900"/>
          </a:xfrm>
          <a:prstGeom prst="horizontalScroll">
            <a:avLst>
              <a:gd name="adj" fmla="val 12500"/>
            </a:avLst>
          </a:prstGeom>
          <a:gradFill rotWithShape="1">
            <a:gsLst>
              <a:gs pos="0">
                <a:srgbClr val="007676"/>
              </a:gs>
              <a:gs pos="100000">
                <a:srgbClr val="00FFFF"/>
              </a:gs>
            </a:gsLst>
            <a:lin ang="18900000" scaled="1"/>
          </a:gradFill>
          <a:ln w="9525">
            <a:solidFill>
              <a:srgbClr val="00FFFF"/>
            </a:solidFill>
            <a:round/>
            <a:headEnd/>
            <a:tailEnd/>
          </a:ln>
        </p:spPr>
        <p:txBody>
          <a:bodyPr wrap="none" anchor="ctr"/>
          <a:lstStyle/>
          <a:p>
            <a:pPr algn="just"/>
            <a:r>
              <a:rPr lang="en-US" sz="2200" b="1" i="1">
                <a:solidFill>
                  <a:schemeClr val="bg1"/>
                </a:solidFill>
                <a:latin typeface="Times New Roman" pitchFamily="18" charset="0"/>
              </a:rPr>
              <a:t>Tư Duy 5 W + H</a:t>
            </a:r>
            <a:r>
              <a:rPr lang="en-US" b="1" i="1">
                <a:solidFill>
                  <a:schemeClr val="bg1"/>
                </a:solidFill>
                <a:latin typeface="Times New Roman" pitchFamily="18" charset="0"/>
              </a:rPr>
              <a:t> </a:t>
            </a:r>
            <a:r>
              <a:rPr lang="en-US" sz="1800" b="1" i="1">
                <a:solidFill>
                  <a:schemeClr val="bg1"/>
                </a:solidFill>
                <a:latin typeface="Times New Roman" pitchFamily="18" charset="0"/>
              </a:rPr>
              <a:t>(What -&gt; Who -&gt; Why -&gt; When -&gt; Where -&gt; How)</a:t>
            </a:r>
          </a:p>
        </p:txBody>
      </p:sp>
      <p:sp>
        <p:nvSpPr>
          <p:cNvPr id="6148" name="Text Box 4"/>
          <p:cNvSpPr txBox="1">
            <a:spLocks noChangeArrowheads="1"/>
          </p:cNvSpPr>
          <p:nvPr/>
        </p:nvSpPr>
        <p:spPr bwMode="auto">
          <a:xfrm>
            <a:off x="838200" y="2193925"/>
            <a:ext cx="502920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nSpc>
                <a:spcPct val="80000"/>
              </a:lnSpc>
              <a:spcBef>
                <a:spcPct val="50000"/>
              </a:spcBef>
            </a:pPr>
            <a:r>
              <a:rPr lang="en-US" sz="2000">
                <a:solidFill>
                  <a:srgbClr val="000099"/>
                </a:solidFill>
                <a:latin typeface="Times New Roman" pitchFamily="18" charset="0"/>
              </a:rPr>
              <a:t>What: 	Làm công việc gì?</a:t>
            </a:r>
          </a:p>
          <a:p>
            <a:pPr>
              <a:lnSpc>
                <a:spcPct val="80000"/>
              </a:lnSpc>
              <a:spcBef>
                <a:spcPct val="50000"/>
              </a:spcBef>
            </a:pPr>
            <a:r>
              <a:rPr lang="en-US" sz="2000">
                <a:solidFill>
                  <a:srgbClr val="000099"/>
                </a:solidFill>
                <a:latin typeface="Times New Roman" pitchFamily="18" charset="0"/>
              </a:rPr>
              <a:t>Who: 	Ai làm?</a:t>
            </a:r>
          </a:p>
          <a:p>
            <a:pPr>
              <a:lnSpc>
                <a:spcPct val="80000"/>
              </a:lnSpc>
              <a:spcBef>
                <a:spcPct val="50000"/>
              </a:spcBef>
            </a:pPr>
            <a:r>
              <a:rPr lang="en-US" sz="2000">
                <a:solidFill>
                  <a:srgbClr val="000099"/>
                </a:solidFill>
                <a:latin typeface="Times New Roman" pitchFamily="18" charset="0"/>
              </a:rPr>
              <a:t>Why: 	Mục đích để làm gì?</a:t>
            </a:r>
          </a:p>
          <a:p>
            <a:pPr>
              <a:lnSpc>
                <a:spcPct val="80000"/>
              </a:lnSpc>
              <a:spcBef>
                <a:spcPct val="50000"/>
              </a:spcBef>
            </a:pPr>
            <a:r>
              <a:rPr lang="en-US" sz="2000">
                <a:solidFill>
                  <a:srgbClr val="000099"/>
                </a:solidFill>
                <a:latin typeface="Times New Roman" pitchFamily="18" charset="0"/>
              </a:rPr>
              <a:t>When: 	Khi nào làm/bao giờ thì xong?</a:t>
            </a:r>
          </a:p>
          <a:p>
            <a:pPr>
              <a:lnSpc>
                <a:spcPct val="80000"/>
              </a:lnSpc>
              <a:spcBef>
                <a:spcPct val="50000"/>
              </a:spcBef>
            </a:pPr>
            <a:r>
              <a:rPr lang="en-US" sz="2000">
                <a:solidFill>
                  <a:srgbClr val="000099"/>
                </a:solidFill>
                <a:latin typeface="Times New Roman" pitchFamily="18" charset="0"/>
              </a:rPr>
              <a:t>Where: 	Làm tại đâu/Chuyển đi đâu?</a:t>
            </a:r>
          </a:p>
          <a:p>
            <a:pPr>
              <a:lnSpc>
                <a:spcPct val="80000"/>
              </a:lnSpc>
              <a:spcBef>
                <a:spcPct val="50000"/>
              </a:spcBef>
            </a:pPr>
            <a:r>
              <a:rPr lang="en-US" sz="2000">
                <a:solidFill>
                  <a:srgbClr val="000099"/>
                </a:solidFill>
                <a:latin typeface="Times New Roman" pitchFamily="18" charset="0"/>
              </a:rPr>
              <a:t>How: 	Làm như thế nào?</a:t>
            </a:r>
            <a:r>
              <a:rPr lang="en-US" sz="2000" b="1">
                <a:solidFill>
                  <a:schemeClr val="accent2"/>
                </a:solidFill>
                <a:latin typeface="Times New Roman" pitchFamily="18" charset="0"/>
              </a:rPr>
              <a:t> </a:t>
            </a:r>
          </a:p>
        </p:txBody>
      </p:sp>
      <p:sp>
        <p:nvSpPr>
          <p:cNvPr id="6149" name="AutoShape 5"/>
          <p:cNvSpPr>
            <a:spLocks noChangeArrowheads="1"/>
          </p:cNvSpPr>
          <p:nvPr/>
        </p:nvSpPr>
        <p:spPr bwMode="auto">
          <a:xfrm>
            <a:off x="852488" y="4583113"/>
            <a:ext cx="3200400" cy="546100"/>
          </a:xfrm>
          <a:prstGeom prst="horizontalScroll">
            <a:avLst>
              <a:gd name="adj" fmla="val 12500"/>
            </a:avLst>
          </a:prstGeom>
          <a:gradFill rotWithShape="1">
            <a:gsLst>
              <a:gs pos="0">
                <a:srgbClr val="00FFFF"/>
              </a:gs>
              <a:gs pos="100000">
                <a:srgbClr val="007676"/>
              </a:gs>
            </a:gsLst>
            <a:lin ang="0" scaled="1"/>
          </a:gradFill>
          <a:ln w="9525">
            <a:solidFill>
              <a:srgbClr val="33CCCC"/>
            </a:solidFill>
            <a:round/>
            <a:headEnd/>
            <a:tailEnd/>
          </a:ln>
        </p:spPr>
        <p:txBody>
          <a:bodyPr wrap="none" anchor="ctr"/>
          <a:lstStyle/>
          <a:p>
            <a:r>
              <a:rPr lang="en-US" sz="2200" b="1" i="1">
                <a:solidFill>
                  <a:schemeClr val="bg1"/>
                </a:solidFill>
                <a:latin typeface="Times New Roman" pitchFamily="18" charset="0"/>
              </a:rPr>
              <a:t>Vòng tròn Deming</a:t>
            </a:r>
            <a:r>
              <a:rPr lang="en-US" sz="1800" b="1" i="1">
                <a:solidFill>
                  <a:schemeClr val="bg1"/>
                </a:solidFill>
                <a:latin typeface="Times New Roman" pitchFamily="18" charset="0"/>
              </a:rPr>
              <a:t> (PDCA)</a:t>
            </a:r>
          </a:p>
        </p:txBody>
      </p:sp>
      <p:sp>
        <p:nvSpPr>
          <p:cNvPr id="6150" name="Text Box 6"/>
          <p:cNvSpPr txBox="1">
            <a:spLocks noChangeArrowheads="1"/>
          </p:cNvSpPr>
          <p:nvPr/>
        </p:nvSpPr>
        <p:spPr bwMode="auto">
          <a:xfrm>
            <a:off x="838200" y="5178425"/>
            <a:ext cx="51054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nSpc>
                <a:spcPct val="80000"/>
              </a:lnSpc>
              <a:spcBef>
                <a:spcPct val="50000"/>
              </a:spcBef>
            </a:pPr>
            <a:r>
              <a:rPr lang="en-US" sz="2000">
                <a:solidFill>
                  <a:srgbClr val="000099"/>
                </a:solidFill>
                <a:latin typeface="Times New Roman" pitchFamily="18" charset="0"/>
              </a:rPr>
              <a:t>Plan:     Lập kế hoạch</a:t>
            </a:r>
          </a:p>
          <a:p>
            <a:pPr>
              <a:lnSpc>
                <a:spcPct val="80000"/>
              </a:lnSpc>
              <a:spcBef>
                <a:spcPct val="50000"/>
              </a:spcBef>
            </a:pPr>
            <a:r>
              <a:rPr lang="en-US" sz="2000">
                <a:solidFill>
                  <a:srgbClr val="000099"/>
                </a:solidFill>
                <a:latin typeface="Times New Roman" pitchFamily="18" charset="0"/>
              </a:rPr>
              <a:t>Do:       Thực hiện</a:t>
            </a:r>
          </a:p>
          <a:p>
            <a:pPr>
              <a:lnSpc>
                <a:spcPct val="80000"/>
              </a:lnSpc>
              <a:spcBef>
                <a:spcPct val="50000"/>
              </a:spcBef>
            </a:pPr>
            <a:r>
              <a:rPr lang="en-US" sz="2000">
                <a:solidFill>
                  <a:srgbClr val="000099"/>
                </a:solidFill>
                <a:latin typeface="Times New Roman" pitchFamily="18" charset="0"/>
              </a:rPr>
              <a:t>Check:  Kiểm tra</a:t>
            </a:r>
          </a:p>
          <a:p>
            <a:pPr>
              <a:lnSpc>
                <a:spcPct val="80000"/>
              </a:lnSpc>
              <a:spcBef>
                <a:spcPct val="50000"/>
              </a:spcBef>
            </a:pPr>
            <a:r>
              <a:rPr lang="en-US" sz="2000">
                <a:solidFill>
                  <a:srgbClr val="000099"/>
                </a:solidFill>
                <a:latin typeface="Times New Roman" pitchFamily="18" charset="0"/>
              </a:rPr>
              <a:t>Acts:     Hành động khắc phục, phòng ngừa</a:t>
            </a:r>
            <a:r>
              <a:rPr lang="en-US" sz="2000">
                <a:latin typeface="Times New Roman" pitchFamily="18" charset="0"/>
              </a:rPr>
              <a:t>  </a:t>
            </a:r>
          </a:p>
        </p:txBody>
      </p:sp>
      <p:graphicFrame>
        <p:nvGraphicFramePr>
          <p:cNvPr id="6152" name="Object 8">
            <a:hlinkClick r:id="" action="ppaction://ole?verb=0"/>
          </p:cNvPr>
          <p:cNvGraphicFramePr>
            <a:graphicFrameLocks/>
          </p:cNvGraphicFramePr>
          <p:nvPr/>
        </p:nvGraphicFramePr>
        <p:xfrm>
          <a:off x="6248400" y="2362200"/>
          <a:ext cx="2590800" cy="1752600"/>
        </p:xfrm>
        <a:graphic>
          <a:graphicData uri="http://schemas.openxmlformats.org/presentationml/2006/ole">
            <mc:AlternateContent xmlns:mc="http://schemas.openxmlformats.org/markup-compatibility/2006">
              <mc:Choice xmlns:v="urn:schemas-microsoft-com:vml" Requires="v">
                <p:oleObj spid="_x0000_s26635" name="Clip" r:id="rId3" imgW="4398963" imgH="4795838" progId="MS_ClipArt_Gallery.2">
                  <p:embed/>
                </p:oleObj>
              </mc:Choice>
              <mc:Fallback>
                <p:oleObj name="Clip" r:id="rId3" imgW="4398963" imgH="4795838"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362200"/>
                        <a:ext cx="259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153" name="Group 9"/>
          <p:cNvGrpSpPr>
            <a:grpSpLocks/>
          </p:cNvGrpSpPr>
          <p:nvPr/>
        </p:nvGrpSpPr>
        <p:grpSpPr bwMode="auto">
          <a:xfrm>
            <a:off x="6677025" y="4905375"/>
            <a:ext cx="1771650" cy="1606550"/>
            <a:chOff x="3966" y="2896"/>
            <a:chExt cx="1116" cy="879"/>
          </a:xfrm>
        </p:grpSpPr>
        <p:sp>
          <p:nvSpPr>
            <p:cNvPr id="6154" name="Oval 10"/>
            <p:cNvSpPr>
              <a:spLocks noChangeArrowheads="1"/>
            </p:cNvSpPr>
            <p:nvPr/>
          </p:nvSpPr>
          <p:spPr bwMode="auto">
            <a:xfrm>
              <a:off x="3966" y="2907"/>
              <a:ext cx="1116" cy="868"/>
            </a:xfrm>
            <a:prstGeom prst="ellipse">
              <a:avLst/>
            </a:prstGeom>
            <a:solidFill>
              <a:srgbClr val="FFCCCC"/>
            </a:solidFill>
            <a:ln w="76200">
              <a:solidFill>
                <a:srgbClr val="990033"/>
              </a:solidFill>
              <a:round/>
              <a:headEnd/>
              <a:tailEnd/>
            </a:ln>
          </p:spPr>
          <p:txBody>
            <a:bodyPr wrap="none" anchor="ctr"/>
            <a:lstStyle/>
            <a:p>
              <a:pPr algn="ctr"/>
              <a:endParaRPr lang="en-US"/>
            </a:p>
          </p:txBody>
        </p:sp>
        <p:sp>
          <p:nvSpPr>
            <p:cNvPr id="6155" name="Line 11"/>
            <p:cNvSpPr>
              <a:spLocks noChangeShapeType="1"/>
            </p:cNvSpPr>
            <p:nvPr/>
          </p:nvSpPr>
          <p:spPr bwMode="auto">
            <a:xfrm rot="2684529">
              <a:off x="4535" y="2896"/>
              <a:ext cx="1" cy="768"/>
            </a:xfrm>
            <a:prstGeom prst="line">
              <a:avLst/>
            </a:prstGeom>
            <a:noFill/>
            <a:ln w="76200">
              <a:solidFill>
                <a:srgbClr val="99003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6" name="Line 12"/>
            <p:cNvSpPr>
              <a:spLocks noChangeShapeType="1"/>
            </p:cNvSpPr>
            <p:nvPr/>
          </p:nvSpPr>
          <p:spPr bwMode="auto">
            <a:xfrm rot="2687921" flipV="1">
              <a:off x="4126" y="3311"/>
              <a:ext cx="835" cy="0"/>
            </a:xfrm>
            <a:prstGeom prst="line">
              <a:avLst/>
            </a:prstGeom>
            <a:noFill/>
            <a:ln w="76200">
              <a:solidFill>
                <a:srgbClr val="99003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7" name="WordArt 13"/>
            <p:cNvSpPr>
              <a:spLocks noChangeArrowheads="1" noChangeShapeType="1" noTextEdit="1"/>
            </p:cNvSpPr>
            <p:nvPr/>
          </p:nvSpPr>
          <p:spPr bwMode="auto">
            <a:xfrm>
              <a:off x="4470" y="2907"/>
              <a:ext cx="169" cy="21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200" b="1" kern="10" spc="640">
                  <a:gradFill rotWithShape="1">
                    <a:gsLst>
                      <a:gs pos="0">
                        <a:srgbClr val="000099"/>
                      </a:gs>
                      <a:gs pos="100000">
                        <a:srgbClr val="FFFFFF"/>
                      </a:gs>
                    </a:gsLst>
                    <a:lin ang="5400000" scaled="1"/>
                  </a:gradFill>
                  <a:effectLst>
                    <a:outerShdw dist="45791" dir="3378596" algn="ctr" rotWithShape="0">
                      <a:srgbClr val="4D4D4D"/>
                    </a:outerShdw>
                  </a:effectLst>
                  <a:latin typeface=".VnArialH"/>
                </a:rPr>
                <a:t>P</a:t>
              </a:r>
            </a:p>
          </p:txBody>
        </p:sp>
        <p:sp>
          <p:nvSpPr>
            <p:cNvPr id="6158" name="WordArt 14"/>
            <p:cNvSpPr>
              <a:spLocks noChangeArrowheads="1" noChangeShapeType="1" noTextEdit="1"/>
            </p:cNvSpPr>
            <p:nvPr/>
          </p:nvSpPr>
          <p:spPr bwMode="auto">
            <a:xfrm>
              <a:off x="4831" y="3206"/>
              <a:ext cx="176" cy="2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200" b="1" kern="10" spc="640">
                  <a:gradFill rotWithShape="1">
                    <a:gsLst>
                      <a:gs pos="0">
                        <a:srgbClr val="000099"/>
                      </a:gs>
                      <a:gs pos="100000">
                        <a:srgbClr val="FFFFFF"/>
                      </a:gs>
                    </a:gsLst>
                    <a:lin ang="5400000" scaled="1"/>
                  </a:gradFill>
                  <a:effectLst>
                    <a:outerShdw dist="45791" dir="3378596" algn="ctr" rotWithShape="0">
                      <a:srgbClr val="4D4D4D"/>
                    </a:outerShdw>
                  </a:effectLst>
                  <a:latin typeface=".VnArialH"/>
                </a:rPr>
                <a:t>D</a:t>
              </a:r>
            </a:p>
          </p:txBody>
        </p:sp>
        <p:sp>
          <p:nvSpPr>
            <p:cNvPr id="6159" name="WordArt 15"/>
            <p:cNvSpPr>
              <a:spLocks noChangeArrowheads="1" noChangeShapeType="1" noTextEdit="1"/>
            </p:cNvSpPr>
            <p:nvPr/>
          </p:nvSpPr>
          <p:spPr bwMode="auto">
            <a:xfrm>
              <a:off x="4458" y="3526"/>
              <a:ext cx="175" cy="18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200" b="1" kern="10" spc="640">
                  <a:gradFill rotWithShape="1">
                    <a:gsLst>
                      <a:gs pos="0">
                        <a:srgbClr val="000099"/>
                      </a:gs>
                      <a:gs pos="100000">
                        <a:srgbClr val="FFFFFF"/>
                      </a:gs>
                    </a:gsLst>
                    <a:lin ang="5400000" scaled="1"/>
                  </a:gradFill>
                  <a:effectLst>
                    <a:outerShdw dist="45791" dir="3378596" algn="ctr" rotWithShape="0">
                      <a:srgbClr val="4D4D4D"/>
                    </a:outerShdw>
                  </a:effectLst>
                  <a:latin typeface=".VnArialH"/>
                </a:rPr>
                <a:t>C</a:t>
              </a:r>
            </a:p>
          </p:txBody>
        </p:sp>
        <p:sp>
          <p:nvSpPr>
            <p:cNvPr id="6160" name="WordArt 16"/>
            <p:cNvSpPr>
              <a:spLocks noChangeArrowheads="1" noChangeShapeType="1" noTextEdit="1"/>
            </p:cNvSpPr>
            <p:nvPr/>
          </p:nvSpPr>
          <p:spPr bwMode="auto">
            <a:xfrm>
              <a:off x="4048" y="3197"/>
              <a:ext cx="207" cy="21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200" b="1" kern="10" spc="640">
                  <a:gradFill rotWithShape="1">
                    <a:gsLst>
                      <a:gs pos="0">
                        <a:srgbClr val="000099"/>
                      </a:gs>
                      <a:gs pos="100000">
                        <a:srgbClr val="FFFFFF"/>
                      </a:gs>
                    </a:gsLst>
                    <a:lin ang="5400000" scaled="1"/>
                  </a:gradFill>
                  <a:effectLst>
                    <a:outerShdw dist="45791" dir="3378596" algn="ctr" rotWithShape="0">
                      <a:srgbClr val="4D4D4D"/>
                    </a:outerShdw>
                  </a:effectLst>
                  <a:latin typeface=".VnArialH"/>
                </a:rPr>
                <a:t>A</a:t>
              </a:r>
            </a:p>
          </p:txBody>
        </p:sp>
        <p:sp>
          <p:nvSpPr>
            <p:cNvPr id="6161" name="AutoShape 17"/>
            <p:cNvSpPr>
              <a:spLocks noChangeArrowheads="1"/>
            </p:cNvSpPr>
            <p:nvPr/>
          </p:nvSpPr>
          <p:spPr bwMode="auto">
            <a:xfrm rot="-9730073">
              <a:off x="4289" y="3121"/>
              <a:ext cx="502" cy="37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84 w 21600"/>
                <a:gd name="T19" fmla="*/ 3151 h 21600"/>
                <a:gd name="T20" fmla="*/ 18416 w 21600"/>
                <a:gd name="T21" fmla="*/ 1844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812" y="13929"/>
                  </a:moveTo>
                  <a:cubicBezTo>
                    <a:pt x="17315" y="12963"/>
                    <a:pt x="17578" y="11889"/>
                    <a:pt x="17578" y="10800"/>
                  </a:cubicBezTo>
                  <a:cubicBezTo>
                    <a:pt x="17578" y="7056"/>
                    <a:pt x="14543" y="4022"/>
                    <a:pt x="10800" y="4022"/>
                  </a:cubicBezTo>
                  <a:cubicBezTo>
                    <a:pt x="7056" y="4022"/>
                    <a:pt x="4022" y="7056"/>
                    <a:pt x="4022" y="10800"/>
                  </a:cubicBezTo>
                  <a:cubicBezTo>
                    <a:pt x="4021" y="14191"/>
                    <a:pt x="6528" y="17060"/>
                    <a:pt x="9889" y="17516"/>
                  </a:cubicBezTo>
                  <a:lnTo>
                    <a:pt x="9348" y="21502"/>
                  </a:lnTo>
                  <a:cubicBezTo>
                    <a:pt x="3993" y="20775"/>
                    <a:pt x="0" y="16203"/>
                    <a:pt x="0" y="10800"/>
                  </a:cubicBezTo>
                  <a:cubicBezTo>
                    <a:pt x="0" y="4835"/>
                    <a:pt x="4835" y="0"/>
                    <a:pt x="10800" y="0"/>
                  </a:cubicBezTo>
                  <a:cubicBezTo>
                    <a:pt x="16764" y="0"/>
                    <a:pt x="21600" y="4835"/>
                    <a:pt x="21600" y="10800"/>
                  </a:cubicBezTo>
                  <a:cubicBezTo>
                    <a:pt x="21600" y="12536"/>
                    <a:pt x="21181" y="14246"/>
                    <a:pt x="20379" y="15786"/>
                  </a:cubicBezTo>
                  <a:lnTo>
                    <a:pt x="22774" y="17033"/>
                  </a:lnTo>
                  <a:lnTo>
                    <a:pt x="16420" y="19037"/>
                  </a:lnTo>
                  <a:lnTo>
                    <a:pt x="14417" y="12682"/>
                  </a:lnTo>
                  <a:lnTo>
                    <a:pt x="16812" y="13929"/>
                  </a:lnTo>
                  <a:close/>
                </a:path>
              </a:pathLst>
            </a:custGeom>
            <a:solidFill>
              <a:srgbClr val="003366"/>
            </a:solidFill>
            <a:ln w="9525">
              <a:solidFill>
                <a:schemeClr val="tx1"/>
              </a:solidFill>
              <a:miter lim="800000"/>
              <a:headEnd/>
              <a:tailEnd/>
            </a:ln>
          </p:spPr>
          <p:txBody>
            <a:bodyPr rot="10800000" wrap="none" anchor="ctr"/>
            <a:lstStyle/>
            <a:p>
              <a:endParaRPr lang="en-US"/>
            </a:p>
          </p:txBody>
        </p:sp>
      </p:grpSp>
      <p:sp>
        <p:nvSpPr>
          <p:cNvPr id="18" name="Text Box 7"/>
          <p:cNvSpPr txBox="1">
            <a:spLocks noChangeArrowheads="1"/>
          </p:cNvSpPr>
          <p:nvPr/>
        </p:nvSpPr>
        <p:spPr bwMode="auto">
          <a:xfrm>
            <a:off x="1066800" y="473075"/>
            <a:ext cx="7010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nArial" pitchFamily="34" charset="0"/>
              </a:defRPr>
            </a:lvl1pPr>
            <a:lvl2pPr marL="742950" indent="-285750">
              <a:defRPr sz="2000">
                <a:solidFill>
                  <a:schemeClr val="tx1"/>
                </a:solidFill>
                <a:latin typeface=".VnArial" pitchFamily="34" charset="0"/>
              </a:defRPr>
            </a:lvl2pPr>
            <a:lvl3pPr marL="1143000" indent="-228600">
              <a:defRPr sz="2000">
                <a:solidFill>
                  <a:schemeClr val="tx1"/>
                </a:solidFill>
                <a:latin typeface=".VnArial" pitchFamily="34" charset="0"/>
              </a:defRPr>
            </a:lvl3pPr>
            <a:lvl4pPr marL="1600200" indent="-228600">
              <a:defRPr sz="2000">
                <a:solidFill>
                  <a:schemeClr val="tx1"/>
                </a:solidFill>
                <a:latin typeface=".VnArial" pitchFamily="34" charset="0"/>
              </a:defRPr>
            </a:lvl4pPr>
            <a:lvl5pPr marL="2057400" indent="-228600">
              <a:defRPr sz="2000">
                <a:solidFill>
                  <a:schemeClr val="tx1"/>
                </a:solidFill>
                <a:latin typeface=".VnArial" pitchFamily="34" charset="0"/>
              </a:defRPr>
            </a:lvl5pPr>
            <a:lvl6pPr marL="2514600" indent="-228600" eaLnBrk="0" fontAlgn="base" hangingPunct="0">
              <a:spcBef>
                <a:spcPct val="0"/>
              </a:spcBef>
              <a:spcAft>
                <a:spcPct val="0"/>
              </a:spcAft>
              <a:defRPr sz="2000">
                <a:solidFill>
                  <a:schemeClr val="tx1"/>
                </a:solidFill>
                <a:latin typeface=".VnArial" pitchFamily="34" charset="0"/>
              </a:defRPr>
            </a:lvl6pPr>
            <a:lvl7pPr marL="2971800" indent="-228600" eaLnBrk="0" fontAlgn="base" hangingPunct="0">
              <a:spcBef>
                <a:spcPct val="0"/>
              </a:spcBef>
              <a:spcAft>
                <a:spcPct val="0"/>
              </a:spcAft>
              <a:defRPr sz="2000">
                <a:solidFill>
                  <a:schemeClr val="tx1"/>
                </a:solidFill>
                <a:latin typeface=".VnArial" pitchFamily="34" charset="0"/>
              </a:defRPr>
            </a:lvl7pPr>
            <a:lvl8pPr marL="3429000" indent="-228600" eaLnBrk="0" fontAlgn="base" hangingPunct="0">
              <a:spcBef>
                <a:spcPct val="0"/>
              </a:spcBef>
              <a:spcAft>
                <a:spcPct val="0"/>
              </a:spcAft>
              <a:defRPr sz="2000">
                <a:solidFill>
                  <a:schemeClr val="tx1"/>
                </a:solidFill>
                <a:latin typeface=".VnArial" pitchFamily="34" charset="0"/>
              </a:defRPr>
            </a:lvl8pPr>
            <a:lvl9pPr marL="3886200" indent="-228600" eaLnBrk="0" fontAlgn="base" hangingPunct="0">
              <a:spcBef>
                <a:spcPct val="0"/>
              </a:spcBef>
              <a:spcAft>
                <a:spcPct val="0"/>
              </a:spcAft>
              <a:defRPr sz="2000">
                <a:solidFill>
                  <a:schemeClr val="tx1"/>
                </a:solidFill>
                <a:latin typeface=".VnArial" pitchFamily="34" charset="0"/>
              </a:defRPr>
            </a:lvl9pPr>
          </a:lstStyle>
          <a:p>
            <a:pPr algn="ctr"/>
            <a:r>
              <a:rPr lang="en-US" sz="2200" b="1" dirty="0">
                <a:solidFill>
                  <a:srgbClr val="000066"/>
                </a:solidFill>
                <a:latin typeface="Times New Roman" pitchFamily="18" charset="0"/>
              </a:rPr>
              <a:t>I. </a:t>
            </a:r>
            <a:r>
              <a:rPr lang="en-US" sz="2200" b="1" dirty="0" smtClean="0">
                <a:solidFill>
                  <a:srgbClr val="000066"/>
                </a:solidFill>
                <a:latin typeface="Times New Roman" pitchFamily="18" charset="0"/>
              </a:rPr>
              <a:t>GIỚI THIỆU VỀ ISO VÀ ISO 9001</a:t>
            </a:r>
            <a:endParaRPr lang="en-US" sz="2200" b="1" dirty="0">
              <a:solidFill>
                <a:srgbClr val="000066"/>
              </a:solidFill>
              <a:latin typeface="Times New Roman" pitchFamily="18" charset="0"/>
            </a:endParaRPr>
          </a:p>
        </p:txBody>
      </p:sp>
    </p:spTree>
    <p:extLst>
      <p:ext uri="{BB962C8B-B14F-4D97-AF65-F5344CB8AC3E}">
        <p14:creationId xmlns:p14="http://schemas.microsoft.com/office/powerpoint/2010/main" val="2068330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p:cTn id="7" dur="500" fill="hold"/>
                                        <p:tgtEl>
                                          <p:spTgt spid="75778"/>
                                        </p:tgtEl>
                                        <p:attrNameLst>
                                          <p:attrName>ppt_w</p:attrName>
                                        </p:attrNameLst>
                                      </p:cBhvr>
                                      <p:tavLst>
                                        <p:tav tm="0">
                                          <p:val>
                                            <p:fltVal val="0"/>
                                          </p:val>
                                        </p:tav>
                                        <p:tav tm="100000">
                                          <p:val>
                                            <p:strVal val="#ppt_w"/>
                                          </p:val>
                                        </p:tav>
                                      </p:tavLst>
                                    </p:anim>
                                    <p:anim calcmode="lin" valueType="num">
                                      <p:cBhvr>
                                        <p:cTn id="8" dur="500" fill="hold"/>
                                        <p:tgtEl>
                                          <p:spTgt spid="75778"/>
                                        </p:tgtEl>
                                        <p:attrNameLst>
                                          <p:attrName>ppt_h</p:attrName>
                                        </p:attrNameLst>
                                      </p:cBhvr>
                                      <p:tavLst>
                                        <p:tav tm="0">
                                          <p:val>
                                            <p:fltVal val="0"/>
                                          </p:val>
                                        </p:tav>
                                        <p:tav tm="100000">
                                          <p:val>
                                            <p:strVal val="#ppt_h"/>
                                          </p:val>
                                        </p:tav>
                                      </p:tavLst>
                                    </p:anim>
                                    <p:anim calcmode="lin" valueType="num">
                                      <p:cBhvr>
                                        <p:cTn id="9" dur="500" fill="hold"/>
                                        <p:tgtEl>
                                          <p:spTgt spid="75778"/>
                                        </p:tgtEl>
                                        <p:attrNameLst>
                                          <p:attrName>ppt_x</p:attrName>
                                        </p:attrNameLst>
                                      </p:cBhvr>
                                      <p:tavLst>
                                        <p:tav tm="0">
                                          <p:val>
                                            <p:fltVal val="0.5"/>
                                          </p:val>
                                        </p:tav>
                                        <p:tav tm="100000">
                                          <p:val>
                                            <p:strVal val="#ppt_x"/>
                                          </p:val>
                                        </p:tav>
                                      </p:tavLst>
                                    </p:anim>
                                    <p:anim calcmode="lin" valueType="num">
                                      <p:cBhvr>
                                        <p:cTn id="10" dur="500" fill="hold"/>
                                        <p:tgtEl>
                                          <p:spTgt spid="7577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304800" y="1162050"/>
            <a:ext cx="8686800"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just">
              <a:spcBef>
                <a:spcPct val="50000"/>
              </a:spcBef>
            </a:pPr>
            <a:r>
              <a:rPr lang="en-US" sz="2000" b="1">
                <a:solidFill>
                  <a:srgbClr val="000099"/>
                </a:solidFill>
                <a:latin typeface="Times New Roman" pitchFamily="18" charset="0"/>
              </a:rPr>
              <a:t>Nội thể cơ quan hành chính: </a:t>
            </a:r>
          </a:p>
          <a:p>
            <a:pPr algn="just">
              <a:spcBef>
                <a:spcPct val="50000"/>
              </a:spcBef>
              <a:buFontTx/>
              <a:buChar char="-"/>
            </a:pPr>
            <a:r>
              <a:rPr lang="en-US" sz="2000">
                <a:solidFill>
                  <a:srgbClr val="000099"/>
                </a:solidFill>
                <a:latin typeface="Times New Roman" pitchFamily="18" charset="0"/>
              </a:rPr>
              <a:t> Sắp xếp bài bản trình tự thụ lý và giải quyết công việc đảm bảo tính thống nhất cao (rõ người, rõ việc, thời gian, mối liên hệ, phương pháp tác nghiệp…) thoả mãn các yêu cầu của tổ chức/công dân. </a:t>
            </a:r>
          </a:p>
          <a:p>
            <a:pPr algn="just">
              <a:spcBef>
                <a:spcPct val="50000"/>
              </a:spcBef>
              <a:buFontTx/>
              <a:buChar char="-"/>
            </a:pPr>
            <a:r>
              <a:rPr lang="en-US" sz="2000">
                <a:solidFill>
                  <a:srgbClr val="000099"/>
                </a:solidFill>
                <a:latin typeface="Times New Roman" pitchFamily="18" charset="0"/>
              </a:rPr>
              <a:t> Làm việc theo hệ thống ngăn chặn được nhiều sai sót nhờ cán bộ, công chức có tinh thần trách nhiệm cao và tự kiểm soát được công việc của chính mình</a:t>
            </a:r>
          </a:p>
          <a:p>
            <a:pPr algn="just">
              <a:spcBef>
                <a:spcPct val="50000"/>
              </a:spcBef>
            </a:pPr>
            <a:r>
              <a:rPr lang="en-US" sz="2000">
                <a:solidFill>
                  <a:srgbClr val="000099"/>
                </a:solidFill>
                <a:latin typeface="Times New Roman" pitchFamily="18" charset="0"/>
              </a:rPr>
              <a:t>- Lập văn bản các hoạt động một cách rõ ràng, từ đó làm cơ sở để giáo dục, đào tạo nhân lực và cải tiến công việc có hệ thống.</a:t>
            </a:r>
          </a:p>
          <a:p>
            <a:pPr algn="just">
              <a:spcBef>
                <a:spcPct val="50000"/>
              </a:spcBef>
              <a:buFontTx/>
              <a:buChar char="-"/>
            </a:pPr>
            <a:r>
              <a:rPr lang="en-US" sz="2000">
                <a:solidFill>
                  <a:srgbClr val="000099"/>
                </a:solidFill>
                <a:latin typeface="Times New Roman" pitchFamily="18" charset="0"/>
              </a:rPr>
              <a:t> Tạo được cách làm việc khoa học, loại bỏ được nhiểu thủ tục rườm rà, rút ngắn thời gian và giảm chi phí, đồng thời làm cho năng lực, trách nhiệm cũng như ý thức phục vụ của công chức nâng lên rõ rệt, quan hệ giữa các cơ quan hành chính với dân được cải thiện.</a:t>
            </a:r>
          </a:p>
          <a:p>
            <a:pPr algn="just">
              <a:spcBef>
                <a:spcPct val="50000"/>
              </a:spcBef>
              <a:buFontTx/>
              <a:buChar char="-"/>
            </a:pPr>
            <a:r>
              <a:rPr lang="en-US" sz="2000">
                <a:solidFill>
                  <a:srgbClr val="000099"/>
                </a:solidFill>
                <a:latin typeface="Times New Roman" pitchFamily="18" charset="0"/>
              </a:rPr>
              <a:t> Cung cấp cách nhận biết, giải quyết các sai sót và ngăn ngừa chúng tái diễn.</a:t>
            </a:r>
          </a:p>
        </p:txBody>
      </p:sp>
      <p:sp>
        <p:nvSpPr>
          <p:cNvPr id="4" name="Text Box 7"/>
          <p:cNvSpPr txBox="1">
            <a:spLocks noChangeArrowheads="1"/>
          </p:cNvSpPr>
          <p:nvPr/>
        </p:nvSpPr>
        <p:spPr bwMode="auto">
          <a:xfrm>
            <a:off x="1066800" y="473075"/>
            <a:ext cx="7010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nArial" pitchFamily="34" charset="0"/>
              </a:defRPr>
            </a:lvl1pPr>
            <a:lvl2pPr marL="742950" indent="-285750">
              <a:defRPr sz="2000">
                <a:solidFill>
                  <a:schemeClr val="tx1"/>
                </a:solidFill>
                <a:latin typeface=".VnArial" pitchFamily="34" charset="0"/>
              </a:defRPr>
            </a:lvl2pPr>
            <a:lvl3pPr marL="1143000" indent="-228600">
              <a:defRPr sz="2000">
                <a:solidFill>
                  <a:schemeClr val="tx1"/>
                </a:solidFill>
                <a:latin typeface=".VnArial" pitchFamily="34" charset="0"/>
              </a:defRPr>
            </a:lvl3pPr>
            <a:lvl4pPr marL="1600200" indent="-228600">
              <a:defRPr sz="2000">
                <a:solidFill>
                  <a:schemeClr val="tx1"/>
                </a:solidFill>
                <a:latin typeface=".VnArial" pitchFamily="34" charset="0"/>
              </a:defRPr>
            </a:lvl4pPr>
            <a:lvl5pPr marL="2057400" indent="-228600">
              <a:defRPr sz="2000">
                <a:solidFill>
                  <a:schemeClr val="tx1"/>
                </a:solidFill>
                <a:latin typeface=".VnArial" pitchFamily="34" charset="0"/>
              </a:defRPr>
            </a:lvl5pPr>
            <a:lvl6pPr marL="2514600" indent="-228600" eaLnBrk="0" fontAlgn="base" hangingPunct="0">
              <a:spcBef>
                <a:spcPct val="0"/>
              </a:spcBef>
              <a:spcAft>
                <a:spcPct val="0"/>
              </a:spcAft>
              <a:defRPr sz="2000">
                <a:solidFill>
                  <a:schemeClr val="tx1"/>
                </a:solidFill>
                <a:latin typeface=".VnArial" pitchFamily="34" charset="0"/>
              </a:defRPr>
            </a:lvl6pPr>
            <a:lvl7pPr marL="2971800" indent="-228600" eaLnBrk="0" fontAlgn="base" hangingPunct="0">
              <a:spcBef>
                <a:spcPct val="0"/>
              </a:spcBef>
              <a:spcAft>
                <a:spcPct val="0"/>
              </a:spcAft>
              <a:defRPr sz="2000">
                <a:solidFill>
                  <a:schemeClr val="tx1"/>
                </a:solidFill>
                <a:latin typeface=".VnArial" pitchFamily="34" charset="0"/>
              </a:defRPr>
            </a:lvl7pPr>
            <a:lvl8pPr marL="3429000" indent="-228600" eaLnBrk="0" fontAlgn="base" hangingPunct="0">
              <a:spcBef>
                <a:spcPct val="0"/>
              </a:spcBef>
              <a:spcAft>
                <a:spcPct val="0"/>
              </a:spcAft>
              <a:defRPr sz="2000">
                <a:solidFill>
                  <a:schemeClr val="tx1"/>
                </a:solidFill>
                <a:latin typeface=".VnArial" pitchFamily="34" charset="0"/>
              </a:defRPr>
            </a:lvl8pPr>
            <a:lvl9pPr marL="3886200" indent="-228600" eaLnBrk="0" fontAlgn="base" hangingPunct="0">
              <a:spcBef>
                <a:spcPct val="0"/>
              </a:spcBef>
              <a:spcAft>
                <a:spcPct val="0"/>
              </a:spcAft>
              <a:defRPr sz="2000">
                <a:solidFill>
                  <a:schemeClr val="tx1"/>
                </a:solidFill>
                <a:latin typeface=".VnArial" pitchFamily="34" charset="0"/>
              </a:defRPr>
            </a:lvl9pPr>
          </a:lstStyle>
          <a:p>
            <a:pPr algn="ctr"/>
            <a:r>
              <a:rPr lang="en-US" sz="2200" b="1" dirty="0">
                <a:solidFill>
                  <a:srgbClr val="000066"/>
                </a:solidFill>
                <a:latin typeface="Times New Roman" pitchFamily="18" charset="0"/>
              </a:rPr>
              <a:t>I. </a:t>
            </a:r>
            <a:r>
              <a:rPr lang="en-US" sz="2200" b="1" dirty="0" smtClean="0">
                <a:solidFill>
                  <a:srgbClr val="000066"/>
                </a:solidFill>
                <a:latin typeface="Times New Roman" pitchFamily="18" charset="0"/>
              </a:rPr>
              <a:t>GIỚI THIỆU VỀ ISO VÀ ISO 9001</a:t>
            </a:r>
            <a:endParaRPr lang="en-US" sz="2200" b="1" dirty="0">
              <a:solidFill>
                <a:srgbClr val="000066"/>
              </a:solidFill>
              <a:latin typeface="Times New Roman" pitchFamily="18" charset="0"/>
            </a:endParaRPr>
          </a:p>
        </p:txBody>
      </p:sp>
    </p:spTree>
    <p:extLst>
      <p:ext uri="{BB962C8B-B14F-4D97-AF65-F5344CB8AC3E}">
        <p14:creationId xmlns:p14="http://schemas.microsoft.com/office/powerpoint/2010/main" val="1119668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box(in)">
                                      <p:cBhvr>
                                        <p:cTn id="7" dur="500"/>
                                        <p:tgtEl>
                                          <p:spTgt spid="76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441325" y="1219200"/>
            <a:ext cx="84740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just">
              <a:spcBef>
                <a:spcPct val="50000"/>
              </a:spcBef>
            </a:pPr>
            <a:r>
              <a:rPr lang="en-US" sz="2000" b="1" dirty="0" err="1">
                <a:solidFill>
                  <a:srgbClr val="000066"/>
                </a:solidFill>
                <a:latin typeface="Times New Roman" pitchFamily="18" charset="0"/>
              </a:rPr>
              <a:t>Với</a:t>
            </a:r>
            <a:r>
              <a:rPr lang="en-US" sz="2000" b="1" dirty="0">
                <a:solidFill>
                  <a:srgbClr val="000066"/>
                </a:solidFill>
                <a:latin typeface="Times New Roman" pitchFamily="18" charset="0"/>
              </a:rPr>
              <a:t> </a:t>
            </a:r>
            <a:r>
              <a:rPr lang="en-US" sz="2000" b="1" dirty="0" err="1">
                <a:solidFill>
                  <a:srgbClr val="000066"/>
                </a:solidFill>
                <a:latin typeface="Times New Roman" pitchFamily="18" charset="0"/>
              </a:rPr>
              <a:t>bên</a:t>
            </a:r>
            <a:r>
              <a:rPr lang="en-US" sz="2000" b="1" dirty="0">
                <a:solidFill>
                  <a:srgbClr val="000066"/>
                </a:solidFill>
                <a:latin typeface="Times New Roman" pitchFamily="18" charset="0"/>
              </a:rPr>
              <a:t> </a:t>
            </a:r>
            <a:r>
              <a:rPr lang="en-US" sz="2000" b="1" dirty="0" err="1">
                <a:solidFill>
                  <a:srgbClr val="000066"/>
                </a:solidFill>
                <a:latin typeface="Times New Roman" pitchFamily="18" charset="0"/>
              </a:rPr>
              <a:t>ngoài</a:t>
            </a:r>
            <a:r>
              <a:rPr lang="en-US" sz="2000" b="1" dirty="0">
                <a:solidFill>
                  <a:srgbClr val="000066"/>
                </a:solidFill>
                <a:latin typeface="Times New Roman" pitchFamily="18" charset="0"/>
              </a:rPr>
              <a:t>: </a:t>
            </a:r>
          </a:p>
          <a:p>
            <a:pPr algn="just">
              <a:spcBef>
                <a:spcPct val="50000"/>
              </a:spcBef>
            </a:pPr>
            <a:r>
              <a:rPr lang="en-US" sz="2000" dirty="0">
                <a:solidFill>
                  <a:srgbClr val="000066"/>
                </a:solidFill>
                <a:latin typeface="Times New Roman" pitchFamily="18" charset="0"/>
                <a:sym typeface="Bookshelf Symbol 3" pitchFamily="18" charset="2"/>
              </a:rPr>
              <a:t>-</a:t>
            </a:r>
            <a:r>
              <a:rPr lang="en-US" sz="2000" dirty="0">
                <a:solidFill>
                  <a:srgbClr val="000066"/>
                </a:solidFill>
                <a:latin typeface="Times New Roman" pitchFamily="18" charset="0"/>
              </a:rPr>
              <a:t> </a:t>
            </a:r>
            <a:r>
              <a:rPr lang="en-US" sz="2000" dirty="0" err="1">
                <a:solidFill>
                  <a:srgbClr val="000066"/>
                </a:solidFill>
                <a:latin typeface="Times New Roman" pitchFamily="18" charset="0"/>
              </a:rPr>
              <a:t>Tạo</a:t>
            </a:r>
            <a:r>
              <a:rPr lang="en-US" sz="2000" dirty="0">
                <a:solidFill>
                  <a:srgbClr val="000066"/>
                </a:solidFill>
                <a:latin typeface="Times New Roman" pitchFamily="18" charset="0"/>
              </a:rPr>
              <a:t> </a:t>
            </a:r>
            <a:r>
              <a:rPr lang="en-US" sz="2000" dirty="0" err="1">
                <a:solidFill>
                  <a:srgbClr val="000066"/>
                </a:solidFill>
                <a:latin typeface="Times New Roman" pitchFamily="18" charset="0"/>
              </a:rPr>
              <a:t>niềm</a:t>
            </a:r>
            <a:r>
              <a:rPr lang="en-US" sz="2000" dirty="0">
                <a:solidFill>
                  <a:srgbClr val="000066"/>
                </a:solidFill>
                <a:latin typeface="Times New Roman" pitchFamily="18" charset="0"/>
              </a:rPr>
              <a:t> tin </a:t>
            </a:r>
            <a:r>
              <a:rPr lang="en-US" sz="2000" dirty="0" err="1">
                <a:solidFill>
                  <a:srgbClr val="000066"/>
                </a:solidFill>
                <a:latin typeface="Times New Roman" pitchFamily="18" charset="0"/>
              </a:rPr>
              <a:t>cho</a:t>
            </a:r>
            <a:r>
              <a:rPr lang="en-US" sz="2000" dirty="0">
                <a:solidFill>
                  <a:srgbClr val="000066"/>
                </a:solidFill>
                <a:latin typeface="Times New Roman" pitchFamily="18" charset="0"/>
              </a:rPr>
              <a:t> </a:t>
            </a:r>
            <a:r>
              <a:rPr lang="en-US" sz="2000" dirty="0" err="1">
                <a:solidFill>
                  <a:srgbClr val="000066"/>
                </a:solidFill>
                <a:latin typeface="Times New Roman" pitchFamily="18" charset="0"/>
              </a:rPr>
              <a:t>tổ</a:t>
            </a:r>
            <a:r>
              <a:rPr lang="en-US" sz="2000" dirty="0">
                <a:solidFill>
                  <a:srgbClr val="000066"/>
                </a:solidFill>
                <a:latin typeface="Times New Roman" pitchFamily="18" charset="0"/>
              </a:rPr>
              <a:t> </a:t>
            </a:r>
            <a:r>
              <a:rPr lang="en-US" sz="2000" dirty="0" err="1">
                <a:solidFill>
                  <a:srgbClr val="000066"/>
                </a:solidFill>
                <a:latin typeface="Times New Roman" pitchFamily="18" charset="0"/>
              </a:rPr>
              <a:t>chức</a:t>
            </a:r>
            <a:r>
              <a:rPr lang="en-US" sz="2000" dirty="0">
                <a:solidFill>
                  <a:srgbClr val="000066"/>
                </a:solidFill>
                <a:latin typeface="Times New Roman" pitchFamily="18" charset="0"/>
              </a:rPr>
              <a:t>/</a:t>
            </a:r>
            <a:r>
              <a:rPr lang="en-US" sz="2000" dirty="0" err="1">
                <a:solidFill>
                  <a:srgbClr val="000066"/>
                </a:solidFill>
                <a:latin typeface="Times New Roman" pitchFamily="18" charset="0"/>
              </a:rPr>
              <a:t>công</a:t>
            </a:r>
            <a:r>
              <a:rPr lang="en-US" sz="2000" dirty="0">
                <a:solidFill>
                  <a:srgbClr val="000066"/>
                </a:solidFill>
                <a:latin typeface="Times New Roman" pitchFamily="18" charset="0"/>
              </a:rPr>
              <a:t> </a:t>
            </a:r>
            <a:r>
              <a:rPr lang="en-US" sz="2000" dirty="0" err="1">
                <a:solidFill>
                  <a:srgbClr val="000066"/>
                </a:solidFill>
                <a:latin typeface="Times New Roman" pitchFamily="18" charset="0"/>
              </a:rPr>
              <a:t>dân</a:t>
            </a:r>
            <a:r>
              <a:rPr lang="en-US" sz="2000" dirty="0">
                <a:solidFill>
                  <a:srgbClr val="000066"/>
                </a:solidFill>
                <a:latin typeface="Times New Roman" pitchFamily="18" charset="0"/>
              </a:rPr>
              <a:t>; </a:t>
            </a:r>
            <a:r>
              <a:rPr lang="en-US" sz="2000" dirty="0" err="1">
                <a:solidFill>
                  <a:srgbClr val="000066"/>
                </a:solidFill>
                <a:latin typeface="Times New Roman" pitchFamily="18" charset="0"/>
              </a:rPr>
              <a:t>thoả</a:t>
            </a:r>
            <a:r>
              <a:rPr lang="en-US" sz="2000" dirty="0">
                <a:solidFill>
                  <a:srgbClr val="000066"/>
                </a:solidFill>
                <a:latin typeface="Times New Roman" pitchFamily="18" charset="0"/>
              </a:rPr>
              <a:t> </a:t>
            </a:r>
            <a:r>
              <a:rPr lang="en-US" sz="2000" dirty="0" err="1">
                <a:solidFill>
                  <a:srgbClr val="000066"/>
                </a:solidFill>
                <a:latin typeface="Times New Roman" pitchFamily="18" charset="0"/>
              </a:rPr>
              <a:t>mãn</a:t>
            </a:r>
            <a:r>
              <a:rPr lang="en-US" sz="2000" dirty="0">
                <a:solidFill>
                  <a:srgbClr val="000066"/>
                </a:solidFill>
                <a:latin typeface="Times New Roman" pitchFamily="18" charset="0"/>
              </a:rPr>
              <a:t> </a:t>
            </a:r>
            <a:r>
              <a:rPr lang="en-US" sz="2000" dirty="0" err="1">
                <a:solidFill>
                  <a:srgbClr val="000066"/>
                </a:solidFill>
                <a:latin typeface="Times New Roman" pitchFamily="18" charset="0"/>
              </a:rPr>
              <a:t>nhu</a:t>
            </a:r>
            <a:r>
              <a:rPr lang="en-US" sz="2000" dirty="0">
                <a:solidFill>
                  <a:srgbClr val="000066"/>
                </a:solidFill>
                <a:latin typeface="Times New Roman" pitchFamily="18" charset="0"/>
              </a:rPr>
              <a:t> </a:t>
            </a:r>
            <a:r>
              <a:rPr lang="en-US" sz="2000" dirty="0" err="1">
                <a:solidFill>
                  <a:srgbClr val="000066"/>
                </a:solidFill>
                <a:latin typeface="Times New Roman" pitchFamily="18" charset="0"/>
              </a:rPr>
              <a:t>cầu</a:t>
            </a:r>
            <a:r>
              <a:rPr lang="en-US" sz="2000" dirty="0">
                <a:solidFill>
                  <a:srgbClr val="000066"/>
                </a:solidFill>
                <a:latin typeface="Times New Roman" pitchFamily="18" charset="0"/>
              </a:rPr>
              <a:t> </a:t>
            </a:r>
            <a:r>
              <a:rPr lang="en-US" sz="2000" dirty="0" err="1">
                <a:solidFill>
                  <a:srgbClr val="000066"/>
                </a:solidFill>
                <a:latin typeface="Times New Roman" pitchFamily="18" charset="0"/>
              </a:rPr>
              <a:t>tổ</a:t>
            </a:r>
            <a:r>
              <a:rPr lang="en-US" sz="2000" dirty="0">
                <a:solidFill>
                  <a:srgbClr val="000066"/>
                </a:solidFill>
                <a:latin typeface="Times New Roman" pitchFamily="18" charset="0"/>
              </a:rPr>
              <a:t> </a:t>
            </a:r>
            <a:r>
              <a:rPr lang="en-US" sz="2000" dirty="0" err="1">
                <a:solidFill>
                  <a:srgbClr val="000066"/>
                </a:solidFill>
                <a:latin typeface="Times New Roman" pitchFamily="18" charset="0"/>
              </a:rPr>
              <a:t>chức</a:t>
            </a:r>
            <a:r>
              <a:rPr lang="en-US" sz="2000" dirty="0">
                <a:solidFill>
                  <a:srgbClr val="000066"/>
                </a:solidFill>
                <a:latin typeface="Times New Roman" pitchFamily="18" charset="0"/>
              </a:rPr>
              <a:t>/</a:t>
            </a:r>
            <a:r>
              <a:rPr lang="en-US" sz="2000" dirty="0" err="1">
                <a:solidFill>
                  <a:srgbClr val="000066"/>
                </a:solidFill>
                <a:latin typeface="Times New Roman" pitchFamily="18" charset="0"/>
              </a:rPr>
              <a:t>công</a:t>
            </a:r>
            <a:r>
              <a:rPr lang="en-US" sz="2000" dirty="0">
                <a:solidFill>
                  <a:srgbClr val="000066"/>
                </a:solidFill>
                <a:latin typeface="Times New Roman" pitchFamily="18" charset="0"/>
              </a:rPr>
              <a:t> </a:t>
            </a:r>
            <a:r>
              <a:rPr lang="en-US" sz="2000" dirty="0" err="1">
                <a:solidFill>
                  <a:srgbClr val="000066"/>
                </a:solidFill>
                <a:latin typeface="Times New Roman" pitchFamily="18" charset="0"/>
              </a:rPr>
              <a:t>dân</a:t>
            </a:r>
            <a:r>
              <a:rPr lang="en-US" sz="2000" dirty="0">
                <a:solidFill>
                  <a:srgbClr val="000066"/>
                </a:solidFill>
                <a:latin typeface="Times New Roman" pitchFamily="18" charset="0"/>
              </a:rPr>
              <a:t> </a:t>
            </a:r>
            <a:r>
              <a:rPr lang="en-US" sz="2000" dirty="0" err="1">
                <a:solidFill>
                  <a:srgbClr val="000066"/>
                </a:solidFill>
                <a:latin typeface="Times New Roman" pitchFamily="18" charset="0"/>
              </a:rPr>
              <a:t>nhờ</a:t>
            </a:r>
            <a:r>
              <a:rPr lang="en-US" sz="2000" dirty="0">
                <a:solidFill>
                  <a:srgbClr val="000066"/>
                </a:solidFill>
                <a:latin typeface="Times New Roman" pitchFamily="18" charset="0"/>
              </a:rPr>
              <a:t> </a:t>
            </a:r>
            <a:r>
              <a:rPr lang="en-US" sz="2000" dirty="0" err="1">
                <a:solidFill>
                  <a:srgbClr val="000066"/>
                </a:solidFill>
                <a:latin typeface="Times New Roman" pitchFamily="18" charset="0"/>
              </a:rPr>
              <a:t>sự</a:t>
            </a:r>
            <a:r>
              <a:rPr lang="en-US" sz="2000" dirty="0">
                <a:solidFill>
                  <a:srgbClr val="000066"/>
                </a:solidFill>
                <a:latin typeface="Times New Roman" pitchFamily="18" charset="0"/>
              </a:rPr>
              <a:t> </a:t>
            </a:r>
            <a:r>
              <a:rPr lang="en-US" sz="2000" dirty="0" err="1">
                <a:solidFill>
                  <a:srgbClr val="000066"/>
                </a:solidFill>
                <a:latin typeface="Times New Roman" pitchFamily="18" charset="0"/>
              </a:rPr>
              <a:t>cải</a:t>
            </a:r>
            <a:r>
              <a:rPr lang="en-US" sz="2000" dirty="0">
                <a:solidFill>
                  <a:srgbClr val="000066"/>
                </a:solidFill>
                <a:latin typeface="Times New Roman" pitchFamily="18" charset="0"/>
              </a:rPr>
              <a:t> </a:t>
            </a:r>
            <a:r>
              <a:rPr lang="en-US" sz="2000" dirty="0" err="1">
                <a:solidFill>
                  <a:srgbClr val="000066"/>
                </a:solidFill>
                <a:latin typeface="Times New Roman" pitchFamily="18" charset="0"/>
              </a:rPr>
              <a:t>tiến</a:t>
            </a:r>
            <a:r>
              <a:rPr lang="en-US" sz="2000" dirty="0">
                <a:solidFill>
                  <a:srgbClr val="000066"/>
                </a:solidFill>
                <a:latin typeface="Times New Roman" pitchFamily="18" charset="0"/>
              </a:rPr>
              <a:t> </a:t>
            </a:r>
            <a:r>
              <a:rPr lang="en-US" sz="2000" dirty="0" err="1">
                <a:solidFill>
                  <a:srgbClr val="000066"/>
                </a:solidFill>
                <a:latin typeface="Times New Roman" pitchFamily="18" charset="0"/>
              </a:rPr>
              <a:t>liên</a:t>
            </a:r>
            <a:r>
              <a:rPr lang="en-US" sz="2000" dirty="0">
                <a:solidFill>
                  <a:srgbClr val="000066"/>
                </a:solidFill>
                <a:latin typeface="Times New Roman" pitchFamily="18" charset="0"/>
              </a:rPr>
              <a:t> </a:t>
            </a:r>
            <a:r>
              <a:rPr lang="en-US" sz="2000" dirty="0" err="1">
                <a:solidFill>
                  <a:srgbClr val="000066"/>
                </a:solidFill>
                <a:latin typeface="Times New Roman" pitchFamily="18" charset="0"/>
              </a:rPr>
              <a:t>tục</a:t>
            </a:r>
            <a:r>
              <a:rPr lang="en-US" sz="2000" dirty="0">
                <a:solidFill>
                  <a:srgbClr val="000066"/>
                </a:solidFill>
                <a:latin typeface="Times New Roman" pitchFamily="18" charset="0"/>
              </a:rPr>
              <a:t>;</a:t>
            </a:r>
          </a:p>
          <a:p>
            <a:pPr algn="just">
              <a:spcBef>
                <a:spcPct val="50000"/>
              </a:spcBef>
            </a:pPr>
            <a:r>
              <a:rPr lang="en-US" sz="2000" dirty="0">
                <a:solidFill>
                  <a:srgbClr val="000066"/>
                </a:solidFill>
                <a:latin typeface="Times New Roman" pitchFamily="18" charset="0"/>
              </a:rPr>
              <a:t>- </a:t>
            </a:r>
            <a:r>
              <a:rPr lang="en-US" sz="2000" dirty="0" err="1">
                <a:solidFill>
                  <a:srgbClr val="000066"/>
                </a:solidFill>
                <a:latin typeface="Times New Roman" pitchFamily="18" charset="0"/>
              </a:rPr>
              <a:t>Khẳng</a:t>
            </a:r>
            <a:r>
              <a:rPr lang="en-US" sz="2000" dirty="0">
                <a:solidFill>
                  <a:srgbClr val="000066"/>
                </a:solidFill>
                <a:latin typeface="Times New Roman" pitchFamily="18" charset="0"/>
              </a:rPr>
              <a:t> </a:t>
            </a:r>
            <a:r>
              <a:rPr lang="en-US" sz="2000" dirty="0" err="1">
                <a:solidFill>
                  <a:srgbClr val="000066"/>
                </a:solidFill>
                <a:latin typeface="Times New Roman" pitchFamily="18" charset="0"/>
              </a:rPr>
              <a:t>định</a:t>
            </a:r>
            <a:r>
              <a:rPr lang="en-US" sz="2000" dirty="0">
                <a:solidFill>
                  <a:srgbClr val="000066"/>
                </a:solidFill>
                <a:latin typeface="Times New Roman" pitchFamily="18" charset="0"/>
              </a:rPr>
              <a:t> </a:t>
            </a:r>
            <a:r>
              <a:rPr lang="en-US" sz="2000" dirty="0" err="1">
                <a:solidFill>
                  <a:srgbClr val="000066"/>
                </a:solidFill>
                <a:latin typeface="Times New Roman" pitchFamily="18" charset="0"/>
              </a:rPr>
              <a:t>chất</a:t>
            </a:r>
            <a:r>
              <a:rPr lang="en-US" sz="2000" dirty="0">
                <a:solidFill>
                  <a:srgbClr val="000066"/>
                </a:solidFill>
                <a:latin typeface="Times New Roman" pitchFamily="18" charset="0"/>
              </a:rPr>
              <a:t> </a:t>
            </a:r>
            <a:r>
              <a:rPr lang="en-US" sz="2000" dirty="0" err="1">
                <a:solidFill>
                  <a:srgbClr val="000066"/>
                </a:solidFill>
                <a:latin typeface="Times New Roman" pitchFamily="18" charset="0"/>
              </a:rPr>
              <a:t>lượng</a:t>
            </a:r>
            <a:r>
              <a:rPr lang="en-US" sz="2000" dirty="0">
                <a:solidFill>
                  <a:srgbClr val="000066"/>
                </a:solidFill>
                <a:latin typeface="Times New Roman" pitchFamily="18" charset="0"/>
              </a:rPr>
              <a:t> </a:t>
            </a:r>
            <a:r>
              <a:rPr lang="en-US" sz="2000" dirty="0" err="1">
                <a:solidFill>
                  <a:srgbClr val="000066"/>
                </a:solidFill>
                <a:latin typeface="Times New Roman" pitchFamily="18" charset="0"/>
              </a:rPr>
              <a:t>dịch</a:t>
            </a:r>
            <a:r>
              <a:rPr lang="en-US" sz="2000" dirty="0">
                <a:solidFill>
                  <a:srgbClr val="000066"/>
                </a:solidFill>
                <a:latin typeface="Times New Roman" pitchFamily="18" charset="0"/>
              </a:rPr>
              <a:t> </a:t>
            </a:r>
            <a:r>
              <a:rPr lang="en-US" sz="2000" dirty="0" err="1">
                <a:solidFill>
                  <a:srgbClr val="000066"/>
                </a:solidFill>
                <a:latin typeface="Times New Roman" pitchFamily="18" charset="0"/>
              </a:rPr>
              <a:t>vụ</a:t>
            </a:r>
            <a:r>
              <a:rPr lang="en-US" sz="2000" dirty="0">
                <a:solidFill>
                  <a:srgbClr val="000066"/>
                </a:solidFill>
                <a:latin typeface="Times New Roman" pitchFamily="18" charset="0"/>
              </a:rPr>
              <a:t> </a:t>
            </a:r>
            <a:r>
              <a:rPr lang="en-US" sz="2000" dirty="0" err="1">
                <a:solidFill>
                  <a:srgbClr val="000066"/>
                </a:solidFill>
                <a:latin typeface="Times New Roman" pitchFamily="18" charset="0"/>
              </a:rPr>
              <a:t>hành</a:t>
            </a:r>
            <a:r>
              <a:rPr lang="en-US" sz="2000" dirty="0">
                <a:solidFill>
                  <a:srgbClr val="000066"/>
                </a:solidFill>
                <a:latin typeface="Times New Roman" pitchFamily="18" charset="0"/>
              </a:rPr>
              <a:t> </a:t>
            </a:r>
            <a:r>
              <a:rPr lang="en-US" sz="2000" dirty="0" err="1">
                <a:solidFill>
                  <a:srgbClr val="000066"/>
                </a:solidFill>
                <a:latin typeface="Times New Roman" pitchFamily="18" charset="0"/>
              </a:rPr>
              <a:t>chính</a:t>
            </a:r>
            <a:r>
              <a:rPr lang="en-US" sz="2000" dirty="0">
                <a:solidFill>
                  <a:srgbClr val="000066"/>
                </a:solidFill>
                <a:latin typeface="Times New Roman" pitchFamily="18" charset="0"/>
              </a:rPr>
              <a:t> </a:t>
            </a:r>
            <a:r>
              <a:rPr lang="en-US" sz="2000" dirty="0" err="1">
                <a:solidFill>
                  <a:srgbClr val="000066"/>
                </a:solidFill>
                <a:latin typeface="Times New Roman" pitchFamily="18" charset="0"/>
              </a:rPr>
              <a:t>trước</a:t>
            </a:r>
            <a:r>
              <a:rPr lang="en-US" sz="2000" dirty="0">
                <a:solidFill>
                  <a:srgbClr val="000066"/>
                </a:solidFill>
                <a:latin typeface="Times New Roman" pitchFamily="18" charset="0"/>
              </a:rPr>
              <a:t> </a:t>
            </a:r>
            <a:r>
              <a:rPr lang="en-US" sz="2000" dirty="0" err="1">
                <a:solidFill>
                  <a:srgbClr val="000066"/>
                </a:solidFill>
                <a:latin typeface="Times New Roman" pitchFamily="18" charset="0"/>
              </a:rPr>
              <a:t>cơ</a:t>
            </a:r>
            <a:r>
              <a:rPr lang="en-US" sz="2000" dirty="0">
                <a:solidFill>
                  <a:srgbClr val="000066"/>
                </a:solidFill>
                <a:latin typeface="Times New Roman" pitchFamily="18" charset="0"/>
              </a:rPr>
              <a:t> </a:t>
            </a:r>
            <a:r>
              <a:rPr lang="en-US" sz="2000" dirty="0" err="1">
                <a:solidFill>
                  <a:srgbClr val="000066"/>
                </a:solidFill>
                <a:latin typeface="Times New Roman" pitchFamily="18" charset="0"/>
              </a:rPr>
              <a:t>quan</a:t>
            </a:r>
            <a:r>
              <a:rPr lang="en-US" sz="2000" dirty="0">
                <a:solidFill>
                  <a:srgbClr val="000066"/>
                </a:solidFill>
                <a:latin typeface="Times New Roman" pitchFamily="18" charset="0"/>
              </a:rPr>
              <a:t> </a:t>
            </a:r>
            <a:r>
              <a:rPr lang="en-US" sz="2000" dirty="0" err="1">
                <a:solidFill>
                  <a:srgbClr val="000066"/>
                </a:solidFill>
                <a:latin typeface="Times New Roman" pitchFamily="18" charset="0"/>
              </a:rPr>
              <a:t>hữu</a:t>
            </a:r>
            <a:r>
              <a:rPr lang="en-US" sz="2000" dirty="0">
                <a:solidFill>
                  <a:srgbClr val="000066"/>
                </a:solidFill>
                <a:latin typeface="Times New Roman" pitchFamily="18" charset="0"/>
              </a:rPr>
              <a:t> </a:t>
            </a:r>
            <a:r>
              <a:rPr lang="en-US" sz="2000" dirty="0" err="1">
                <a:solidFill>
                  <a:srgbClr val="000066"/>
                </a:solidFill>
                <a:latin typeface="Times New Roman" pitchFamily="18" charset="0"/>
              </a:rPr>
              <a:t>quan</a:t>
            </a:r>
            <a:r>
              <a:rPr lang="en-US" sz="2000" dirty="0">
                <a:solidFill>
                  <a:srgbClr val="000066"/>
                </a:solidFill>
                <a:latin typeface="Times New Roman" pitchFamily="18" charset="0"/>
              </a:rPr>
              <a:t>, </a:t>
            </a:r>
            <a:r>
              <a:rPr lang="en-US" sz="2000" dirty="0" err="1">
                <a:solidFill>
                  <a:srgbClr val="000066"/>
                </a:solidFill>
                <a:latin typeface="Times New Roman" pitchFamily="18" charset="0"/>
              </a:rPr>
              <a:t>đảm</a:t>
            </a:r>
            <a:r>
              <a:rPr lang="en-US" sz="2000" dirty="0">
                <a:solidFill>
                  <a:srgbClr val="000066"/>
                </a:solidFill>
                <a:latin typeface="Times New Roman" pitchFamily="18" charset="0"/>
              </a:rPr>
              <a:t> </a:t>
            </a:r>
            <a:r>
              <a:rPr lang="en-US" sz="2000" dirty="0" err="1">
                <a:solidFill>
                  <a:srgbClr val="000066"/>
                </a:solidFill>
                <a:latin typeface="Times New Roman" pitchFamily="18" charset="0"/>
              </a:rPr>
              <a:t>bảo</a:t>
            </a:r>
            <a:r>
              <a:rPr lang="en-US" sz="2000" dirty="0">
                <a:solidFill>
                  <a:srgbClr val="000066"/>
                </a:solidFill>
                <a:latin typeface="Times New Roman" pitchFamily="18" charset="0"/>
              </a:rPr>
              <a:t>:</a:t>
            </a:r>
            <a:endParaRPr lang="en-US" sz="2000" dirty="0">
              <a:solidFill>
                <a:srgbClr val="000099"/>
              </a:solidFill>
              <a:latin typeface="Times New Roman" pitchFamily="18" charset="0"/>
            </a:endParaRPr>
          </a:p>
        </p:txBody>
      </p:sp>
      <p:sp>
        <p:nvSpPr>
          <p:cNvPr id="5" name="Text Box 6"/>
          <p:cNvSpPr txBox="1">
            <a:spLocks noChangeArrowheads="1"/>
          </p:cNvSpPr>
          <p:nvPr/>
        </p:nvSpPr>
        <p:spPr bwMode="auto">
          <a:xfrm>
            <a:off x="1143000" y="2971800"/>
            <a:ext cx="60896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b="1" dirty="0">
                <a:solidFill>
                  <a:srgbClr val="000066"/>
                </a:solidFill>
                <a:latin typeface="+mj-lt"/>
              </a:rPr>
              <a:t>‘MINH BẠCH - CHÍNH XÁC - ĐÚNG PHÁP LUẬT’</a:t>
            </a:r>
          </a:p>
        </p:txBody>
      </p:sp>
      <p:pic>
        <p:nvPicPr>
          <p:cNvPr id="81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3560763"/>
            <a:ext cx="4572000" cy="2209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7"/>
          <p:cNvSpPr txBox="1">
            <a:spLocks noChangeArrowheads="1"/>
          </p:cNvSpPr>
          <p:nvPr/>
        </p:nvSpPr>
        <p:spPr bwMode="auto">
          <a:xfrm>
            <a:off x="1066800" y="473075"/>
            <a:ext cx="7010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nArial" pitchFamily="34" charset="0"/>
              </a:defRPr>
            </a:lvl1pPr>
            <a:lvl2pPr marL="742950" indent="-285750">
              <a:defRPr sz="2000">
                <a:solidFill>
                  <a:schemeClr val="tx1"/>
                </a:solidFill>
                <a:latin typeface=".VnArial" pitchFamily="34" charset="0"/>
              </a:defRPr>
            </a:lvl2pPr>
            <a:lvl3pPr marL="1143000" indent="-228600">
              <a:defRPr sz="2000">
                <a:solidFill>
                  <a:schemeClr val="tx1"/>
                </a:solidFill>
                <a:latin typeface=".VnArial" pitchFamily="34" charset="0"/>
              </a:defRPr>
            </a:lvl3pPr>
            <a:lvl4pPr marL="1600200" indent="-228600">
              <a:defRPr sz="2000">
                <a:solidFill>
                  <a:schemeClr val="tx1"/>
                </a:solidFill>
                <a:latin typeface=".VnArial" pitchFamily="34" charset="0"/>
              </a:defRPr>
            </a:lvl4pPr>
            <a:lvl5pPr marL="2057400" indent="-228600">
              <a:defRPr sz="2000">
                <a:solidFill>
                  <a:schemeClr val="tx1"/>
                </a:solidFill>
                <a:latin typeface=".VnArial" pitchFamily="34" charset="0"/>
              </a:defRPr>
            </a:lvl5pPr>
            <a:lvl6pPr marL="2514600" indent="-228600" eaLnBrk="0" fontAlgn="base" hangingPunct="0">
              <a:spcBef>
                <a:spcPct val="0"/>
              </a:spcBef>
              <a:spcAft>
                <a:spcPct val="0"/>
              </a:spcAft>
              <a:defRPr sz="2000">
                <a:solidFill>
                  <a:schemeClr val="tx1"/>
                </a:solidFill>
                <a:latin typeface=".VnArial" pitchFamily="34" charset="0"/>
              </a:defRPr>
            </a:lvl6pPr>
            <a:lvl7pPr marL="2971800" indent="-228600" eaLnBrk="0" fontAlgn="base" hangingPunct="0">
              <a:spcBef>
                <a:spcPct val="0"/>
              </a:spcBef>
              <a:spcAft>
                <a:spcPct val="0"/>
              </a:spcAft>
              <a:defRPr sz="2000">
                <a:solidFill>
                  <a:schemeClr val="tx1"/>
                </a:solidFill>
                <a:latin typeface=".VnArial" pitchFamily="34" charset="0"/>
              </a:defRPr>
            </a:lvl7pPr>
            <a:lvl8pPr marL="3429000" indent="-228600" eaLnBrk="0" fontAlgn="base" hangingPunct="0">
              <a:spcBef>
                <a:spcPct val="0"/>
              </a:spcBef>
              <a:spcAft>
                <a:spcPct val="0"/>
              </a:spcAft>
              <a:defRPr sz="2000">
                <a:solidFill>
                  <a:schemeClr val="tx1"/>
                </a:solidFill>
                <a:latin typeface=".VnArial" pitchFamily="34" charset="0"/>
              </a:defRPr>
            </a:lvl8pPr>
            <a:lvl9pPr marL="3886200" indent="-228600" eaLnBrk="0" fontAlgn="base" hangingPunct="0">
              <a:spcBef>
                <a:spcPct val="0"/>
              </a:spcBef>
              <a:spcAft>
                <a:spcPct val="0"/>
              </a:spcAft>
              <a:defRPr sz="2000">
                <a:solidFill>
                  <a:schemeClr val="tx1"/>
                </a:solidFill>
                <a:latin typeface=".VnArial" pitchFamily="34" charset="0"/>
              </a:defRPr>
            </a:lvl9pPr>
          </a:lstStyle>
          <a:p>
            <a:pPr algn="ctr"/>
            <a:r>
              <a:rPr lang="en-US" sz="2200" b="1" dirty="0">
                <a:solidFill>
                  <a:srgbClr val="000066"/>
                </a:solidFill>
                <a:latin typeface="Times New Roman" pitchFamily="18" charset="0"/>
              </a:rPr>
              <a:t>I. </a:t>
            </a:r>
            <a:r>
              <a:rPr lang="en-US" sz="2200" b="1" dirty="0" smtClean="0">
                <a:solidFill>
                  <a:srgbClr val="000066"/>
                </a:solidFill>
                <a:latin typeface="Times New Roman" pitchFamily="18" charset="0"/>
              </a:rPr>
              <a:t>GIỚI THIỆU VỀ ISO VÀ ISO 9001</a:t>
            </a:r>
            <a:endParaRPr lang="en-US" sz="2200" b="1" dirty="0">
              <a:solidFill>
                <a:srgbClr val="000066"/>
              </a:solidFill>
              <a:latin typeface="Times New Roman" pitchFamily="18" charset="0"/>
            </a:endParaRPr>
          </a:p>
        </p:txBody>
      </p:sp>
    </p:spTree>
    <p:extLst>
      <p:ext uri="{BB962C8B-B14F-4D97-AF65-F5344CB8AC3E}">
        <p14:creationId xmlns:p14="http://schemas.microsoft.com/office/powerpoint/2010/main" val="26980636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box(in)">
                                      <p:cBhvr>
                                        <p:cTn id="7" dur="500"/>
                                        <p:tgtEl>
                                          <p:spTgt spid="78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6" name="Rectangle 14"/>
          <p:cNvSpPr>
            <a:spLocks noChangeArrowheads="1"/>
          </p:cNvSpPr>
          <p:nvPr/>
        </p:nvSpPr>
        <p:spPr bwMode="auto">
          <a:xfrm>
            <a:off x="493713" y="3033713"/>
            <a:ext cx="64770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defTabSz="968375">
              <a:lnSpc>
                <a:spcPct val="135000"/>
              </a:lnSpc>
              <a:spcBef>
                <a:spcPct val="10000"/>
              </a:spcBef>
              <a:tabLst>
                <a:tab pos="0" algn="l"/>
              </a:tabLst>
            </a:pPr>
            <a:endParaRPr lang="en-US" sz="2200" b="1" dirty="0">
              <a:solidFill>
                <a:srgbClr val="FF0066"/>
              </a:solidFill>
              <a:latin typeface="Times New Roman" pitchFamily="18" charset="0"/>
            </a:endParaRPr>
          </a:p>
          <a:p>
            <a:pPr algn="just" defTabSz="968375">
              <a:lnSpc>
                <a:spcPct val="135000"/>
              </a:lnSpc>
              <a:spcBef>
                <a:spcPct val="10000"/>
              </a:spcBef>
              <a:tabLst>
                <a:tab pos="0" algn="l"/>
              </a:tabLst>
            </a:pPr>
            <a:r>
              <a:rPr lang="en-US" sz="2200" b="1" dirty="0" err="1">
                <a:solidFill>
                  <a:srgbClr val="FF0066"/>
                </a:solidFill>
                <a:latin typeface="Times New Roman" pitchFamily="18" charset="0"/>
              </a:rPr>
              <a:t>Cơ</a:t>
            </a:r>
            <a:r>
              <a:rPr lang="en-US" sz="2200" b="1" dirty="0">
                <a:solidFill>
                  <a:srgbClr val="FF0066"/>
                </a:solidFill>
                <a:latin typeface="Times New Roman" pitchFamily="18" charset="0"/>
              </a:rPr>
              <a:t> </a:t>
            </a:r>
            <a:r>
              <a:rPr lang="en-US" sz="2200" b="1" dirty="0" err="1">
                <a:solidFill>
                  <a:srgbClr val="FF0066"/>
                </a:solidFill>
                <a:latin typeface="Times New Roman" pitchFamily="18" charset="0"/>
              </a:rPr>
              <a:t>quan</a:t>
            </a:r>
            <a:r>
              <a:rPr lang="en-US" sz="2200" b="1" dirty="0">
                <a:solidFill>
                  <a:srgbClr val="FF0066"/>
                </a:solidFill>
                <a:latin typeface="Times New Roman" pitchFamily="18" charset="0"/>
              </a:rPr>
              <a:t> </a:t>
            </a:r>
            <a:r>
              <a:rPr lang="en-US" sz="2200" b="1" dirty="0" err="1">
                <a:solidFill>
                  <a:srgbClr val="FF0066"/>
                </a:solidFill>
                <a:latin typeface="Times New Roman" pitchFamily="18" charset="0"/>
              </a:rPr>
              <a:t>hành</a:t>
            </a:r>
            <a:r>
              <a:rPr lang="en-US" sz="2200" b="1" dirty="0">
                <a:solidFill>
                  <a:srgbClr val="FF0066"/>
                </a:solidFill>
                <a:latin typeface="Times New Roman" pitchFamily="18" charset="0"/>
              </a:rPr>
              <a:t> </a:t>
            </a:r>
            <a:r>
              <a:rPr lang="en-US" sz="2200" b="1" dirty="0" err="1">
                <a:solidFill>
                  <a:srgbClr val="FF0066"/>
                </a:solidFill>
                <a:latin typeface="Times New Roman" pitchFamily="18" charset="0"/>
              </a:rPr>
              <a:t>chính</a:t>
            </a:r>
            <a:r>
              <a:rPr lang="en-US" sz="2200" b="1" dirty="0">
                <a:solidFill>
                  <a:srgbClr val="FF0066"/>
                </a:solidFill>
                <a:latin typeface="Times New Roman" pitchFamily="18" charset="0"/>
              </a:rPr>
              <a:t> </a:t>
            </a:r>
            <a:r>
              <a:rPr lang="en-US" sz="2200" b="1" dirty="0" err="1">
                <a:solidFill>
                  <a:srgbClr val="FF0066"/>
                </a:solidFill>
                <a:latin typeface="Times New Roman" pitchFamily="18" charset="0"/>
              </a:rPr>
              <a:t>tiến</a:t>
            </a:r>
            <a:r>
              <a:rPr lang="en-US" sz="2200" b="1" dirty="0">
                <a:solidFill>
                  <a:srgbClr val="FF0066"/>
                </a:solidFill>
                <a:latin typeface="Times New Roman" pitchFamily="18" charset="0"/>
              </a:rPr>
              <a:t> </a:t>
            </a:r>
            <a:r>
              <a:rPr lang="en-US" sz="2200" b="1" dirty="0" err="1">
                <a:solidFill>
                  <a:srgbClr val="FF0066"/>
                </a:solidFill>
                <a:latin typeface="Times New Roman" pitchFamily="18" charset="0"/>
              </a:rPr>
              <a:t>hành</a:t>
            </a:r>
            <a:r>
              <a:rPr lang="en-US" sz="2200" b="1" dirty="0">
                <a:solidFill>
                  <a:srgbClr val="FF0066"/>
                </a:solidFill>
                <a:latin typeface="Times New Roman" pitchFamily="18" charset="0"/>
              </a:rPr>
              <a:t> </a:t>
            </a:r>
            <a:r>
              <a:rPr lang="en-US" sz="2200" b="1" dirty="0" err="1">
                <a:solidFill>
                  <a:srgbClr val="FF0066"/>
                </a:solidFill>
                <a:latin typeface="Times New Roman" pitchFamily="18" charset="0"/>
              </a:rPr>
              <a:t>triển</a:t>
            </a:r>
            <a:r>
              <a:rPr lang="en-US" sz="2200" b="1" dirty="0">
                <a:solidFill>
                  <a:srgbClr val="FF0066"/>
                </a:solidFill>
                <a:latin typeface="Times New Roman" pitchFamily="18" charset="0"/>
              </a:rPr>
              <a:t> </a:t>
            </a:r>
            <a:r>
              <a:rPr lang="en-US" sz="2200" b="1" dirty="0" err="1">
                <a:solidFill>
                  <a:srgbClr val="FF0066"/>
                </a:solidFill>
                <a:latin typeface="Times New Roman" pitchFamily="18" charset="0"/>
              </a:rPr>
              <a:t>khai</a:t>
            </a:r>
            <a:r>
              <a:rPr lang="en-US" sz="2200" b="1" dirty="0">
                <a:solidFill>
                  <a:srgbClr val="FF0066"/>
                </a:solidFill>
                <a:latin typeface="Times New Roman" pitchFamily="18" charset="0"/>
              </a:rPr>
              <a:t> </a:t>
            </a:r>
            <a:r>
              <a:rPr lang="en-US" sz="2200" b="1" dirty="0" err="1">
                <a:solidFill>
                  <a:srgbClr val="FF0066"/>
                </a:solidFill>
                <a:latin typeface="Times New Roman" pitchFamily="18" charset="0"/>
              </a:rPr>
              <a:t>và</a:t>
            </a:r>
            <a:r>
              <a:rPr lang="en-US" sz="2200" b="1" dirty="0">
                <a:solidFill>
                  <a:srgbClr val="FF0066"/>
                </a:solidFill>
                <a:latin typeface="Times New Roman" pitchFamily="18" charset="0"/>
              </a:rPr>
              <a:t> </a:t>
            </a:r>
            <a:r>
              <a:rPr lang="en-US" sz="2200" b="1" dirty="0" err="1">
                <a:solidFill>
                  <a:srgbClr val="FF0066"/>
                </a:solidFill>
                <a:latin typeface="Times New Roman" pitchFamily="18" charset="0"/>
              </a:rPr>
              <a:t>duy</a:t>
            </a:r>
            <a:r>
              <a:rPr lang="en-US" sz="2200" b="1" dirty="0">
                <a:solidFill>
                  <a:srgbClr val="FF0066"/>
                </a:solidFill>
                <a:latin typeface="Times New Roman" pitchFamily="18" charset="0"/>
              </a:rPr>
              <a:t> </a:t>
            </a:r>
            <a:r>
              <a:rPr lang="en-US" sz="2200" b="1" dirty="0" err="1">
                <a:solidFill>
                  <a:srgbClr val="FF0066"/>
                </a:solidFill>
                <a:latin typeface="Times New Roman" pitchFamily="18" charset="0"/>
              </a:rPr>
              <a:t>trì</a:t>
            </a:r>
            <a:r>
              <a:rPr lang="en-US" sz="2200" b="1" dirty="0">
                <a:solidFill>
                  <a:srgbClr val="FF0066"/>
                </a:solidFill>
                <a:latin typeface="Times New Roman" pitchFamily="18" charset="0"/>
              </a:rPr>
              <a:t> </a:t>
            </a:r>
            <a:r>
              <a:rPr lang="en-US" sz="2200" b="1" dirty="0" err="1">
                <a:solidFill>
                  <a:srgbClr val="FF0066"/>
                </a:solidFill>
                <a:latin typeface="Times New Roman" pitchFamily="18" charset="0"/>
              </a:rPr>
              <a:t>các</a:t>
            </a:r>
            <a:r>
              <a:rPr lang="en-US" sz="2200" b="1" dirty="0">
                <a:solidFill>
                  <a:srgbClr val="FF0066"/>
                </a:solidFill>
                <a:latin typeface="Times New Roman" pitchFamily="18" charset="0"/>
              </a:rPr>
              <a:t> </a:t>
            </a:r>
            <a:r>
              <a:rPr lang="en-US" sz="2200" b="1" dirty="0" err="1">
                <a:solidFill>
                  <a:srgbClr val="FF0066"/>
                </a:solidFill>
                <a:latin typeface="Times New Roman" pitchFamily="18" charset="0"/>
              </a:rPr>
              <a:t>bước</a:t>
            </a:r>
            <a:r>
              <a:rPr lang="en-US" sz="2200" b="1" dirty="0">
                <a:solidFill>
                  <a:srgbClr val="FF0066"/>
                </a:solidFill>
                <a:latin typeface="Times New Roman" pitchFamily="18" charset="0"/>
              </a:rPr>
              <a:t>:</a:t>
            </a:r>
          </a:p>
          <a:p>
            <a:pPr algn="just" defTabSz="968375">
              <a:lnSpc>
                <a:spcPct val="135000"/>
              </a:lnSpc>
              <a:spcBef>
                <a:spcPct val="10000"/>
              </a:spcBef>
              <a:tabLst>
                <a:tab pos="0" algn="l"/>
              </a:tabLst>
            </a:pPr>
            <a:r>
              <a:rPr lang="en-US" sz="2200" b="1" u="sng" dirty="0" err="1">
                <a:solidFill>
                  <a:schemeClr val="accent2"/>
                </a:solidFill>
                <a:latin typeface="Times New Roman" pitchFamily="18" charset="0"/>
              </a:rPr>
              <a:t>Bước</a:t>
            </a:r>
            <a:r>
              <a:rPr lang="en-US" sz="2200" b="1" u="sng" dirty="0">
                <a:solidFill>
                  <a:schemeClr val="accent2"/>
                </a:solidFill>
                <a:latin typeface="Times New Roman" pitchFamily="18" charset="0"/>
              </a:rPr>
              <a:t> 1</a:t>
            </a:r>
            <a:r>
              <a:rPr lang="en-US" sz="2200" dirty="0">
                <a:latin typeface="Times New Roman" pitchFamily="18" charset="0"/>
              </a:rPr>
              <a:t>: </a:t>
            </a:r>
            <a:r>
              <a:rPr lang="en-US" sz="2200" dirty="0" err="1">
                <a:solidFill>
                  <a:schemeClr val="accent2"/>
                </a:solidFill>
                <a:latin typeface="Times New Roman" pitchFamily="18" charset="0"/>
              </a:rPr>
              <a:t>Văn</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bản</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hoá</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Chuẩn</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hoá</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quy</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trình</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hoá</a:t>
            </a:r>
            <a:r>
              <a:rPr lang="en-US" sz="2200" dirty="0">
                <a:solidFill>
                  <a:schemeClr val="accent2"/>
                </a:solidFill>
                <a:latin typeface="Times New Roman" pitchFamily="18" charset="0"/>
              </a:rPr>
              <a:t>)</a:t>
            </a:r>
          </a:p>
          <a:p>
            <a:pPr algn="just" defTabSz="968375">
              <a:lnSpc>
                <a:spcPct val="135000"/>
              </a:lnSpc>
              <a:spcBef>
                <a:spcPct val="10000"/>
              </a:spcBef>
              <a:tabLst>
                <a:tab pos="0" algn="l"/>
              </a:tabLst>
            </a:pPr>
            <a:r>
              <a:rPr lang="en-US" sz="2200" b="1" u="sng" dirty="0" err="1">
                <a:solidFill>
                  <a:schemeClr val="accent2"/>
                </a:solidFill>
                <a:latin typeface="Times New Roman" pitchFamily="18" charset="0"/>
              </a:rPr>
              <a:t>Bước</a:t>
            </a:r>
            <a:r>
              <a:rPr lang="en-US" sz="2200" b="1" u="sng" dirty="0">
                <a:solidFill>
                  <a:schemeClr val="accent2"/>
                </a:solidFill>
                <a:latin typeface="Times New Roman" pitchFamily="18" charset="0"/>
              </a:rPr>
              <a:t> 2</a:t>
            </a:r>
            <a:r>
              <a:rPr lang="en-US" sz="2200" dirty="0">
                <a:latin typeface="Times New Roman" pitchFamily="18" charset="0"/>
              </a:rPr>
              <a:t>: </a:t>
            </a:r>
            <a:r>
              <a:rPr lang="en-US" sz="2200" dirty="0" err="1">
                <a:solidFill>
                  <a:schemeClr val="accent2"/>
                </a:solidFill>
                <a:latin typeface="Times New Roman" pitchFamily="18" charset="0"/>
              </a:rPr>
              <a:t>Hiện</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thực</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hoá</a:t>
            </a:r>
            <a:endParaRPr lang="en-US" sz="2200" dirty="0">
              <a:solidFill>
                <a:schemeClr val="accent2"/>
              </a:solidFill>
              <a:latin typeface="Times New Roman" pitchFamily="18" charset="0"/>
            </a:endParaRPr>
          </a:p>
          <a:p>
            <a:pPr algn="just" defTabSz="968375">
              <a:lnSpc>
                <a:spcPct val="135000"/>
              </a:lnSpc>
              <a:spcBef>
                <a:spcPct val="10000"/>
              </a:spcBef>
              <a:tabLst>
                <a:tab pos="0" algn="l"/>
              </a:tabLst>
            </a:pPr>
            <a:r>
              <a:rPr lang="en-US" sz="2200" b="1" u="sng" dirty="0" err="1">
                <a:solidFill>
                  <a:schemeClr val="accent2"/>
                </a:solidFill>
                <a:latin typeface="Times New Roman" pitchFamily="18" charset="0"/>
              </a:rPr>
              <a:t>Bước</a:t>
            </a:r>
            <a:r>
              <a:rPr lang="en-US" sz="2200" b="1" u="sng" dirty="0">
                <a:solidFill>
                  <a:schemeClr val="accent2"/>
                </a:solidFill>
                <a:latin typeface="Times New Roman" pitchFamily="18" charset="0"/>
              </a:rPr>
              <a:t> 3</a:t>
            </a:r>
            <a:r>
              <a:rPr lang="en-US" sz="2200" dirty="0">
                <a:latin typeface="Times New Roman" pitchFamily="18" charset="0"/>
              </a:rPr>
              <a:t>: </a:t>
            </a:r>
            <a:r>
              <a:rPr lang="en-US" sz="2200" dirty="0" err="1">
                <a:solidFill>
                  <a:schemeClr val="accent2"/>
                </a:solidFill>
                <a:latin typeface="Times New Roman" pitchFamily="18" charset="0"/>
              </a:rPr>
              <a:t>Kiểm</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soát</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và</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cải</a:t>
            </a:r>
            <a:r>
              <a:rPr lang="en-US" sz="2200" dirty="0">
                <a:solidFill>
                  <a:schemeClr val="accent2"/>
                </a:solidFill>
                <a:latin typeface="Times New Roman" pitchFamily="18" charset="0"/>
              </a:rPr>
              <a:t> </a:t>
            </a:r>
            <a:r>
              <a:rPr lang="en-US" sz="2200" dirty="0" err="1">
                <a:solidFill>
                  <a:schemeClr val="accent2"/>
                </a:solidFill>
                <a:latin typeface="Times New Roman" pitchFamily="18" charset="0"/>
              </a:rPr>
              <a:t>tiến</a:t>
            </a:r>
            <a:endParaRPr lang="en-US" sz="2200" dirty="0">
              <a:solidFill>
                <a:schemeClr val="accent2"/>
              </a:solidFill>
              <a:latin typeface="Times New Roman" pitchFamily="18" charset="0"/>
            </a:endParaRPr>
          </a:p>
          <a:p>
            <a:pPr algn="just" defTabSz="968375">
              <a:lnSpc>
                <a:spcPct val="135000"/>
              </a:lnSpc>
              <a:spcBef>
                <a:spcPct val="10000"/>
              </a:spcBef>
              <a:tabLst>
                <a:tab pos="0" algn="l"/>
              </a:tabLst>
            </a:pPr>
            <a:r>
              <a:rPr lang="en-US" sz="2200" i="1" u="sng" dirty="0" err="1">
                <a:solidFill>
                  <a:schemeClr val="accent2"/>
                </a:solidFill>
                <a:latin typeface="Times New Roman" pitchFamily="18" charset="0"/>
              </a:rPr>
              <a:t>Ghi</a:t>
            </a:r>
            <a:r>
              <a:rPr lang="en-US" sz="2200" i="1" u="sng" dirty="0">
                <a:solidFill>
                  <a:schemeClr val="accent2"/>
                </a:solidFill>
                <a:latin typeface="Times New Roman" pitchFamily="18" charset="0"/>
              </a:rPr>
              <a:t> </a:t>
            </a:r>
            <a:r>
              <a:rPr lang="en-US" sz="2200" i="1" u="sng" dirty="0" err="1">
                <a:solidFill>
                  <a:schemeClr val="accent2"/>
                </a:solidFill>
                <a:latin typeface="Times New Roman" pitchFamily="18" charset="0"/>
              </a:rPr>
              <a:t>chú</a:t>
            </a:r>
            <a:r>
              <a:rPr lang="en-US" sz="2200" dirty="0">
                <a:solidFill>
                  <a:schemeClr val="accent2"/>
                </a:solidFill>
                <a:latin typeface="Times New Roman" pitchFamily="18" charset="0"/>
              </a:rPr>
              <a:t>:</a:t>
            </a:r>
          </a:p>
          <a:p>
            <a:pPr algn="just" defTabSz="968375">
              <a:spcBef>
                <a:spcPct val="5000"/>
              </a:spcBef>
              <a:tabLst>
                <a:tab pos="0" algn="l"/>
              </a:tabLst>
            </a:pPr>
            <a:r>
              <a:rPr lang="en-US" i="1" dirty="0">
                <a:latin typeface="Times New Roman" pitchFamily="18" charset="0"/>
              </a:rPr>
              <a:t>   </a:t>
            </a:r>
            <a:r>
              <a:rPr lang="en-US" sz="2000" b="1" i="1" dirty="0" err="1">
                <a:solidFill>
                  <a:schemeClr val="accent2"/>
                </a:solidFill>
                <a:latin typeface="Times New Roman" pitchFamily="18" charset="0"/>
              </a:rPr>
              <a:t>Bước</a:t>
            </a:r>
            <a:r>
              <a:rPr lang="en-US" sz="2000" b="1" i="1" dirty="0">
                <a:solidFill>
                  <a:schemeClr val="accent2"/>
                </a:solidFill>
                <a:latin typeface="Times New Roman" pitchFamily="18" charset="0"/>
              </a:rPr>
              <a:t> 1</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Yêu</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cầu</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cơ</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quan</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hành</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chính</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xác</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định</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các</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quá</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trình</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phù</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hợp</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tổ</a:t>
            </a:r>
            <a:r>
              <a:rPr lang="en-US" sz="2000" i="1" dirty="0">
                <a:solidFill>
                  <a:schemeClr val="accent2"/>
                </a:solidFill>
                <a:latin typeface="Times New Roman" pitchFamily="18" charset="0"/>
              </a:rPr>
              <a:t> </a:t>
            </a:r>
          </a:p>
          <a:p>
            <a:pPr algn="just" defTabSz="968375">
              <a:spcBef>
                <a:spcPct val="5000"/>
              </a:spcBef>
              <a:tabLst>
                <a:tab pos="0" algn="l"/>
              </a:tabLst>
            </a:pP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chức</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triển</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khai</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văn</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bản</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hoá</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chuẩn</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hoá</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quy</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trình</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hoá</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theo</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mô</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hình</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khung</a:t>
            </a:r>
            <a:r>
              <a:rPr lang="en-US" sz="2000" i="1" dirty="0">
                <a:solidFill>
                  <a:schemeClr val="accent2"/>
                </a:solidFill>
                <a:latin typeface="Times New Roman" pitchFamily="18" charset="0"/>
              </a:rPr>
              <a:t> </a:t>
            </a:r>
          </a:p>
          <a:p>
            <a:pPr algn="just" defTabSz="968375">
              <a:spcBef>
                <a:spcPct val="5000"/>
              </a:spcBef>
              <a:tabLst>
                <a:tab pos="0" algn="l"/>
              </a:tabLst>
            </a:pP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của</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Bộ</a:t>
            </a:r>
            <a:r>
              <a:rPr lang="en-US" sz="2000" i="1" dirty="0">
                <a:solidFill>
                  <a:schemeClr val="accent2"/>
                </a:solidFill>
                <a:latin typeface="Times New Roman" pitchFamily="18" charset="0"/>
              </a:rPr>
              <a:t> KH&amp;CN </a:t>
            </a:r>
            <a:r>
              <a:rPr lang="en-US" sz="2000" i="1" dirty="0" err="1">
                <a:solidFill>
                  <a:schemeClr val="accent2"/>
                </a:solidFill>
                <a:latin typeface="Times New Roman" pitchFamily="18" charset="0"/>
              </a:rPr>
              <a:t>nhằm</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xây</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dựng</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và</a:t>
            </a:r>
            <a:r>
              <a:rPr lang="en-US" sz="2000" i="1" dirty="0">
                <a:solidFill>
                  <a:schemeClr val="accent2"/>
                </a:solidFill>
                <a:latin typeface="Times New Roman" pitchFamily="18" charset="0"/>
              </a:rPr>
              <a:t> ban </a:t>
            </a:r>
            <a:r>
              <a:rPr lang="en-US" sz="2000" i="1" dirty="0" err="1">
                <a:solidFill>
                  <a:schemeClr val="accent2"/>
                </a:solidFill>
                <a:latin typeface="Times New Roman" pitchFamily="18" charset="0"/>
              </a:rPr>
              <a:t>hành</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tài</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liệu</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phù</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hợp</a:t>
            </a:r>
            <a:r>
              <a:rPr lang="en-US" sz="2000" i="1" dirty="0">
                <a:solidFill>
                  <a:schemeClr val="accent2"/>
                </a:solidFill>
                <a:latin typeface="Times New Roman" pitchFamily="18" charset="0"/>
              </a:rPr>
              <a:t>.  </a:t>
            </a:r>
          </a:p>
          <a:p>
            <a:pPr algn="just" defTabSz="968375">
              <a:spcBef>
                <a:spcPct val="5000"/>
              </a:spcBef>
              <a:tabLst>
                <a:tab pos="0" algn="l"/>
              </a:tabLst>
            </a:pPr>
            <a:r>
              <a:rPr lang="en-US" sz="2000" i="1" dirty="0">
                <a:solidFill>
                  <a:schemeClr val="accent2"/>
                </a:solidFill>
                <a:latin typeface="Times New Roman" pitchFamily="18" charset="0"/>
              </a:rPr>
              <a:t>   </a:t>
            </a:r>
            <a:r>
              <a:rPr lang="en-US" sz="2000" b="1" i="1" dirty="0" err="1">
                <a:solidFill>
                  <a:schemeClr val="accent2"/>
                </a:solidFill>
                <a:latin typeface="Times New Roman" pitchFamily="18" charset="0"/>
              </a:rPr>
              <a:t>Bước</a:t>
            </a:r>
            <a:r>
              <a:rPr lang="en-US" sz="2000" b="1" i="1" dirty="0">
                <a:solidFill>
                  <a:schemeClr val="accent2"/>
                </a:solidFill>
                <a:latin typeface="Times New Roman" pitchFamily="18" charset="0"/>
              </a:rPr>
              <a:t> 2</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Sau</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khi</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tài</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liệu</a:t>
            </a:r>
            <a:r>
              <a:rPr lang="en-US" sz="2000" i="1" dirty="0">
                <a:solidFill>
                  <a:schemeClr val="accent2"/>
                </a:solidFill>
                <a:latin typeface="Times New Roman" pitchFamily="18" charset="0"/>
              </a:rPr>
              <a:t> HTQLCL </a:t>
            </a:r>
            <a:r>
              <a:rPr lang="en-US" sz="2000" i="1" dirty="0" err="1">
                <a:solidFill>
                  <a:schemeClr val="accent2"/>
                </a:solidFill>
                <a:latin typeface="Times New Roman" pitchFamily="18" charset="0"/>
              </a:rPr>
              <a:t>đã</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được</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hoàn</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thiện</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và</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được</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xem</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xét</a:t>
            </a:r>
            <a:r>
              <a:rPr lang="en-US" sz="2000" i="1" dirty="0">
                <a:solidFill>
                  <a:schemeClr val="accent2"/>
                </a:solidFill>
                <a:latin typeface="Times New Roman" pitchFamily="18" charset="0"/>
              </a:rPr>
              <a:t> </a:t>
            </a:r>
          </a:p>
          <a:p>
            <a:pPr algn="just" defTabSz="968375">
              <a:spcBef>
                <a:spcPct val="5000"/>
              </a:spcBef>
              <a:tabLst>
                <a:tab pos="0" algn="l"/>
              </a:tabLst>
            </a:pP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bởi</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cấp</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có</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thẩm</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quyền</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tiến</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hành</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hiện</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thực</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hoá</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đưa</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vào</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thực</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tế</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tuân</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thủ</a:t>
            </a:r>
            <a:endParaRPr lang="en-US" sz="2000" i="1" dirty="0">
              <a:solidFill>
                <a:schemeClr val="accent2"/>
              </a:solidFill>
              <a:latin typeface="Times New Roman" pitchFamily="18" charset="0"/>
            </a:endParaRPr>
          </a:p>
          <a:p>
            <a:pPr algn="just" defTabSz="968375">
              <a:spcBef>
                <a:spcPct val="5000"/>
              </a:spcBef>
              <a:tabLst>
                <a:tab pos="0" algn="l"/>
              </a:tabLst>
            </a:pP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vận</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hành</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áp</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dụng</a:t>
            </a:r>
            <a:r>
              <a:rPr lang="en-US" sz="2000" i="1" dirty="0">
                <a:solidFill>
                  <a:schemeClr val="accent2"/>
                </a:solidFill>
                <a:latin typeface="Times New Roman" pitchFamily="18" charset="0"/>
              </a:rPr>
              <a:t>) </a:t>
            </a:r>
          </a:p>
          <a:p>
            <a:pPr algn="just" defTabSz="968375">
              <a:spcBef>
                <a:spcPct val="5000"/>
              </a:spcBef>
              <a:tabLst>
                <a:tab pos="0" algn="l"/>
              </a:tabLst>
            </a:pPr>
            <a:r>
              <a:rPr lang="en-US" sz="2000" i="1" dirty="0">
                <a:solidFill>
                  <a:schemeClr val="accent2"/>
                </a:solidFill>
                <a:latin typeface="Times New Roman" pitchFamily="18" charset="0"/>
              </a:rPr>
              <a:t>   </a:t>
            </a:r>
            <a:r>
              <a:rPr lang="en-US" sz="2000" b="1" i="1" dirty="0" err="1">
                <a:solidFill>
                  <a:schemeClr val="accent2"/>
                </a:solidFill>
                <a:latin typeface="Times New Roman" pitchFamily="18" charset="0"/>
              </a:rPr>
              <a:t>Bước</a:t>
            </a:r>
            <a:r>
              <a:rPr lang="en-US" sz="2000" b="1" i="1" dirty="0">
                <a:solidFill>
                  <a:schemeClr val="accent2"/>
                </a:solidFill>
                <a:latin typeface="Times New Roman" pitchFamily="18" charset="0"/>
              </a:rPr>
              <a:t> 3</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Sau</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thời</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gian</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áp</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dụng</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tiến</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hành</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tổ</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chức</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đánh</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giá</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nội</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bộ</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kiểm</a:t>
            </a:r>
            <a:r>
              <a:rPr lang="en-US" sz="2000" i="1" dirty="0">
                <a:solidFill>
                  <a:schemeClr val="accent2"/>
                </a:solidFill>
                <a:latin typeface="Times New Roman" pitchFamily="18" charset="0"/>
              </a:rPr>
              <a:t> </a:t>
            </a:r>
          </a:p>
          <a:p>
            <a:pPr algn="just" defTabSz="968375">
              <a:spcBef>
                <a:spcPct val="5000"/>
              </a:spcBef>
              <a:tabLst>
                <a:tab pos="0" algn="l"/>
              </a:tabLst>
            </a:pP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soát</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tuân</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thủ</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duy</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trì</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phát</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hiện</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các</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sự</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không</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phù</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hợp</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và</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yêu</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cầu</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các</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hoạt</a:t>
            </a:r>
            <a:r>
              <a:rPr lang="en-US" sz="2000" i="1" dirty="0">
                <a:solidFill>
                  <a:schemeClr val="accent2"/>
                </a:solidFill>
                <a:latin typeface="Times New Roman" pitchFamily="18" charset="0"/>
              </a:rPr>
              <a:t> </a:t>
            </a:r>
          </a:p>
          <a:p>
            <a:pPr algn="just" defTabSz="968375">
              <a:spcBef>
                <a:spcPct val="5000"/>
              </a:spcBef>
              <a:tabLst>
                <a:tab pos="0" algn="l"/>
              </a:tabLst>
            </a:pP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động</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khắc</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phục</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phòng</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ngừa</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và</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cải</a:t>
            </a:r>
            <a:r>
              <a:rPr lang="en-US" sz="2000" i="1" dirty="0">
                <a:solidFill>
                  <a:schemeClr val="accent2"/>
                </a:solidFill>
                <a:latin typeface="Times New Roman" pitchFamily="18" charset="0"/>
              </a:rPr>
              <a:t> </a:t>
            </a:r>
            <a:r>
              <a:rPr lang="en-US" sz="2000" i="1" dirty="0" err="1">
                <a:solidFill>
                  <a:schemeClr val="accent2"/>
                </a:solidFill>
                <a:latin typeface="Times New Roman" pitchFamily="18" charset="0"/>
              </a:rPr>
              <a:t>tiến</a:t>
            </a:r>
            <a:endParaRPr lang="en-US" sz="2000" i="1" dirty="0">
              <a:solidFill>
                <a:schemeClr val="accent2"/>
              </a:solidFill>
              <a:latin typeface="Times New Roman" pitchFamily="18" charset="0"/>
            </a:endParaRPr>
          </a:p>
        </p:txBody>
      </p:sp>
      <p:sp>
        <p:nvSpPr>
          <p:cNvPr id="4" name="Text Box 7"/>
          <p:cNvSpPr txBox="1">
            <a:spLocks noChangeArrowheads="1"/>
          </p:cNvSpPr>
          <p:nvPr/>
        </p:nvSpPr>
        <p:spPr bwMode="auto">
          <a:xfrm>
            <a:off x="848432" y="486723"/>
            <a:ext cx="7315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nArial" pitchFamily="34" charset="0"/>
              </a:defRPr>
            </a:lvl1pPr>
            <a:lvl2pPr marL="742950" indent="-285750">
              <a:defRPr sz="2000">
                <a:solidFill>
                  <a:schemeClr val="tx1"/>
                </a:solidFill>
                <a:latin typeface=".VnArial" pitchFamily="34" charset="0"/>
              </a:defRPr>
            </a:lvl2pPr>
            <a:lvl3pPr marL="1143000" indent="-228600">
              <a:defRPr sz="2000">
                <a:solidFill>
                  <a:schemeClr val="tx1"/>
                </a:solidFill>
                <a:latin typeface=".VnArial" pitchFamily="34" charset="0"/>
              </a:defRPr>
            </a:lvl3pPr>
            <a:lvl4pPr marL="1600200" indent="-228600">
              <a:defRPr sz="2000">
                <a:solidFill>
                  <a:schemeClr val="tx1"/>
                </a:solidFill>
                <a:latin typeface=".VnArial" pitchFamily="34" charset="0"/>
              </a:defRPr>
            </a:lvl4pPr>
            <a:lvl5pPr marL="2057400" indent="-228600">
              <a:defRPr sz="2000">
                <a:solidFill>
                  <a:schemeClr val="tx1"/>
                </a:solidFill>
                <a:latin typeface=".VnArial" pitchFamily="34" charset="0"/>
              </a:defRPr>
            </a:lvl5pPr>
            <a:lvl6pPr marL="2514600" indent="-228600" eaLnBrk="0" fontAlgn="base" hangingPunct="0">
              <a:spcBef>
                <a:spcPct val="0"/>
              </a:spcBef>
              <a:spcAft>
                <a:spcPct val="0"/>
              </a:spcAft>
              <a:defRPr sz="2000">
                <a:solidFill>
                  <a:schemeClr val="tx1"/>
                </a:solidFill>
                <a:latin typeface=".VnArial" pitchFamily="34" charset="0"/>
              </a:defRPr>
            </a:lvl6pPr>
            <a:lvl7pPr marL="2971800" indent="-228600" eaLnBrk="0" fontAlgn="base" hangingPunct="0">
              <a:spcBef>
                <a:spcPct val="0"/>
              </a:spcBef>
              <a:spcAft>
                <a:spcPct val="0"/>
              </a:spcAft>
              <a:defRPr sz="2000">
                <a:solidFill>
                  <a:schemeClr val="tx1"/>
                </a:solidFill>
                <a:latin typeface=".VnArial" pitchFamily="34" charset="0"/>
              </a:defRPr>
            </a:lvl7pPr>
            <a:lvl8pPr marL="3429000" indent="-228600" eaLnBrk="0" fontAlgn="base" hangingPunct="0">
              <a:spcBef>
                <a:spcPct val="0"/>
              </a:spcBef>
              <a:spcAft>
                <a:spcPct val="0"/>
              </a:spcAft>
              <a:defRPr sz="2000">
                <a:solidFill>
                  <a:schemeClr val="tx1"/>
                </a:solidFill>
                <a:latin typeface=".VnArial" pitchFamily="34" charset="0"/>
              </a:defRPr>
            </a:lvl8pPr>
            <a:lvl9pPr marL="3886200" indent="-228600" eaLnBrk="0" fontAlgn="base" hangingPunct="0">
              <a:spcBef>
                <a:spcPct val="0"/>
              </a:spcBef>
              <a:spcAft>
                <a:spcPct val="0"/>
              </a:spcAft>
              <a:defRPr sz="2000">
                <a:solidFill>
                  <a:schemeClr val="tx1"/>
                </a:solidFill>
                <a:latin typeface=".VnArial" pitchFamily="34" charset="0"/>
              </a:defRPr>
            </a:lvl9pPr>
          </a:lstStyle>
          <a:p>
            <a:pPr algn="ctr"/>
            <a:r>
              <a:rPr lang="en-US" sz="2200" b="1" dirty="0" smtClean="0">
                <a:solidFill>
                  <a:srgbClr val="000066"/>
                </a:solidFill>
                <a:latin typeface="Times New Roman" pitchFamily="18" charset="0"/>
              </a:rPr>
              <a:t>II. PHƯƠNG PHÁP XÂY DỰNG VÀ ÁP DỤNG</a:t>
            </a:r>
            <a:endParaRPr lang="en-US" sz="2200" b="1" dirty="0">
              <a:solidFill>
                <a:srgbClr val="000066"/>
              </a:solidFill>
              <a:latin typeface="Times New Roman" pitchFamily="18" charset="0"/>
            </a:endParaRPr>
          </a:p>
        </p:txBody>
      </p:sp>
    </p:spTree>
    <p:extLst>
      <p:ext uri="{BB962C8B-B14F-4D97-AF65-F5344CB8AC3E}">
        <p14:creationId xmlns:p14="http://schemas.microsoft.com/office/powerpoint/2010/main" val="1497443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4526"/>
                                        </p:tgtEl>
                                        <p:attrNameLst>
                                          <p:attrName>style.visibility</p:attrName>
                                        </p:attrNameLst>
                                      </p:cBhvr>
                                      <p:to>
                                        <p:strVal val="visible"/>
                                      </p:to>
                                    </p:set>
                                    <p:animEffect transition="in" filter="box(in)">
                                      <p:cBhvr>
                                        <p:cTn id="7" dur="500"/>
                                        <p:tgtEl>
                                          <p:spTgt spid="64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a:hlinkClick r:id="" action="ppaction://ole?verb=0"/>
          </p:cNvPr>
          <p:cNvGraphicFramePr>
            <a:graphicFrameLocks/>
          </p:cNvGraphicFramePr>
          <p:nvPr/>
        </p:nvGraphicFramePr>
        <p:xfrm>
          <a:off x="6048375" y="838200"/>
          <a:ext cx="3095625" cy="2362200"/>
        </p:xfrm>
        <a:graphic>
          <a:graphicData uri="http://schemas.openxmlformats.org/presentationml/2006/ole">
            <mc:AlternateContent xmlns:mc="http://schemas.openxmlformats.org/markup-compatibility/2006">
              <mc:Choice xmlns:v="urn:schemas-microsoft-com:vml" Requires="v">
                <p:oleObj spid="_x0000_s27695" name="Clip" r:id="rId4" imgW="3675063" imgH="2576513" progId="MS_ClipArt_Gallery.2">
                  <p:embed/>
                </p:oleObj>
              </mc:Choice>
              <mc:Fallback>
                <p:oleObj name="Clip" r:id="rId4" imgW="3675063" imgH="2576513"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8375" y="838200"/>
                        <a:ext cx="309562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563" name="Text Box 3"/>
          <p:cNvSpPr txBox="1">
            <a:spLocks noChangeArrowheads="1"/>
          </p:cNvSpPr>
          <p:nvPr/>
        </p:nvSpPr>
        <p:spPr bwMode="auto">
          <a:xfrm>
            <a:off x="990600" y="1143000"/>
            <a:ext cx="6056313" cy="454025"/>
          </a:xfrm>
          <a:prstGeom prst="rect">
            <a:avLst/>
          </a:prstGeom>
          <a:noFill/>
          <a:ln w="12700">
            <a:noFill/>
            <a:miter lim="800000"/>
            <a:headEnd/>
            <a:tailEnd/>
          </a:ln>
          <a:effectLst/>
        </p:spPr>
        <p:txBody>
          <a:bodyPr wrap="none" lIns="90488" tIns="44450" rIns="90488" bIns="44450">
            <a:spAutoFit/>
          </a:bodyPr>
          <a:lstStyle/>
          <a:p>
            <a:pPr>
              <a:defRPr/>
            </a:pPr>
            <a:r>
              <a:rPr lang="en-US" b="1">
                <a:solidFill>
                  <a:srgbClr val="FF0066"/>
                </a:solidFill>
                <a:effectLst>
                  <a:outerShdw blurRad="38100" dist="38100" dir="2700000" algn="tl">
                    <a:srgbClr val="C0C0C0"/>
                  </a:outerShdw>
                </a:effectLst>
                <a:latin typeface="Times New Roman" pitchFamily="18" charset="0"/>
              </a:rPr>
              <a:t>YÊU CẦU ĐỐI VỚI HỆ THỐNG VĂN BẢN:</a:t>
            </a:r>
          </a:p>
        </p:txBody>
      </p:sp>
      <p:grpSp>
        <p:nvGrpSpPr>
          <p:cNvPr id="16388" name="Group 4"/>
          <p:cNvGrpSpPr>
            <a:grpSpLocks/>
          </p:cNvGrpSpPr>
          <p:nvPr/>
        </p:nvGrpSpPr>
        <p:grpSpPr bwMode="auto">
          <a:xfrm>
            <a:off x="4506913" y="2493963"/>
            <a:ext cx="4478337" cy="4078287"/>
            <a:chOff x="1778" y="1405"/>
            <a:chExt cx="3056" cy="2569"/>
          </a:xfrm>
        </p:grpSpPr>
        <p:sp>
          <p:nvSpPr>
            <p:cNvPr id="16409" name="Freeform 5"/>
            <p:cNvSpPr>
              <a:spLocks/>
            </p:cNvSpPr>
            <p:nvPr/>
          </p:nvSpPr>
          <p:spPr bwMode="auto">
            <a:xfrm>
              <a:off x="1778" y="1417"/>
              <a:ext cx="1888" cy="2523"/>
            </a:xfrm>
            <a:custGeom>
              <a:avLst/>
              <a:gdLst>
                <a:gd name="T0" fmla="*/ 1329 w 1888"/>
                <a:gd name="T1" fmla="*/ 0 h 2523"/>
                <a:gd name="T2" fmla="*/ 1888 w 1888"/>
                <a:gd name="T3" fmla="*/ 2523 h 2523"/>
                <a:gd name="T4" fmla="*/ 0 w 1888"/>
                <a:gd name="T5" fmla="*/ 2215 h 2523"/>
                <a:gd name="T6" fmla="*/ 1329 w 1888"/>
                <a:gd name="T7" fmla="*/ 0 h 2523"/>
                <a:gd name="T8" fmla="*/ 0 60000 65536"/>
                <a:gd name="T9" fmla="*/ 0 60000 65536"/>
                <a:gd name="T10" fmla="*/ 0 60000 65536"/>
                <a:gd name="T11" fmla="*/ 0 60000 65536"/>
                <a:gd name="T12" fmla="*/ 0 w 1888"/>
                <a:gd name="T13" fmla="*/ 0 h 2523"/>
                <a:gd name="T14" fmla="*/ 1888 w 1888"/>
                <a:gd name="T15" fmla="*/ 2523 h 2523"/>
              </a:gdLst>
              <a:ahLst/>
              <a:cxnLst>
                <a:cxn ang="T8">
                  <a:pos x="T0" y="T1"/>
                </a:cxn>
                <a:cxn ang="T9">
                  <a:pos x="T2" y="T3"/>
                </a:cxn>
                <a:cxn ang="T10">
                  <a:pos x="T4" y="T5"/>
                </a:cxn>
                <a:cxn ang="T11">
                  <a:pos x="T6" y="T7"/>
                </a:cxn>
              </a:cxnLst>
              <a:rect l="T12" t="T13" r="T14" b="T15"/>
              <a:pathLst>
                <a:path w="1888" h="2523">
                  <a:moveTo>
                    <a:pt x="1329" y="0"/>
                  </a:moveTo>
                  <a:lnTo>
                    <a:pt x="1888" y="2523"/>
                  </a:lnTo>
                  <a:lnTo>
                    <a:pt x="0" y="2215"/>
                  </a:lnTo>
                  <a:lnTo>
                    <a:pt x="1329" y="0"/>
                  </a:lnTo>
                  <a:close/>
                </a:path>
              </a:pathLst>
            </a:custGeom>
            <a:solidFill>
              <a:srgbClr val="7DB1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0" name="Freeform 6"/>
            <p:cNvSpPr>
              <a:spLocks/>
            </p:cNvSpPr>
            <p:nvPr/>
          </p:nvSpPr>
          <p:spPr bwMode="auto">
            <a:xfrm>
              <a:off x="1812" y="1449"/>
              <a:ext cx="1887" cy="2525"/>
            </a:xfrm>
            <a:custGeom>
              <a:avLst/>
              <a:gdLst>
                <a:gd name="T0" fmla="*/ 1329 w 1887"/>
                <a:gd name="T1" fmla="*/ 0 h 2525"/>
                <a:gd name="T2" fmla="*/ 1887 w 1887"/>
                <a:gd name="T3" fmla="*/ 2525 h 2525"/>
                <a:gd name="T4" fmla="*/ 0 w 1887"/>
                <a:gd name="T5" fmla="*/ 2217 h 2525"/>
                <a:gd name="T6" fmla="*/ 1329 w 1887"/>
                <a:gd name="T7" fmla="*/ 0 h 2525"/>
                <a:gd name="T8" fmla="*/ 0 60000 65536"/>
                <a:gd name="T9" fmla="*/ 0 60000 65536"/>
                <a:gd name="T10" fmla="*/ 0 60000 65536"/>
                <a:gd name="T11" fmla="*/ 0 60000 65536"/>
                <a:gd name="T12" fmla="*/ 0 w 1887"/>
                <a:gd name="T13" fmla="*/ 0 h 2525"/>
                <a:gd name="T14" fmla="*/ 1887 w 1887"/>
                <a:gd name="T15" fmla="*/ 2525 h 2525"/>
              </a:gdLst>
              <a:ahLst/>
              <a:cxnLst>
                <a:cxn ang="T8">
                  <a:pos x="T0" y="T1"/>
                </a:cxn>
                <a:cxn ang="T9">
                  <a:pos x="T2" y="T3"/>
                </a:cxn>
                <a:cxn ang="T10">
                  <a:pos x="T4" y="T5"/>
                </a:cxn>
                <a:cxn ang="T11">
                  <a:pos x="T6" y="T7"/>
                </a:cxn>
              </a:cxnLst>
              <a:rect l="T12" t="T13" r="T14" b="T15"/>
              <a:pathLst>
                <a:path w="1887" h="2525">
                  <a:moveTo>
                    <a:pt x="1329" y="0"/>
                  </a:moveTo>
                  <a:lnTo>
                    <a:pt x="1887" y="2525"/>
                  </a:lnTo>
                  <a:lnTo>
                    <a:pt x="0" y="2217"/>
                  </a:lnTo>
                  <a:lnTo>
                    <a:pt x="1329" y="0"/>
                  </a:lnTo>
                  <a:close/>
                </a:path>
              </a:pathLst>
            </a:custGeom>
            <a:solidFill>
              <a:srgbClr val="174B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1" name="Freeform 7"/>
            <p:cNvSpPr>
              <a:spLocks/>
            </p:cNvSpPr>
            <p:nvPr/>
          </p:nvSpPr>
          <p:spPr bwMode="auto">
            <a:xfrm>
              <a:off x="1794" y="1433"/>
              <a:ext cx="1888" cy="2523"/>
            </a:xfrm>
            <a:custGeom>
              <a:avLst/>
              <a:gdLst>
                <a:gd name="T0" fmla="*/ 1329 w 1888"/>
                <a:gd name="T1" fmla="*/ 0 h 2523"/>
                <a:gd name="T2" fmla="*/ 1888 w 1888"/>
                <a:gd name="T3" fmla="*/ 2523 h 2523"/>
                <a:gd name="T4" fmla="*/ 0 w 1888"/>
                <a:gd name="T5" fmla="*/ 2217 h 2523"/>
                <a:gd name="T6" fmla="*/ 1329 w 1888"/>
                <a:gd name="T7" fmla="*/ 0 h 2523"/>
                <a:gd name="T8" fmla="*/ 0 60000 65536"/>
                <a:gd name="T9" fmla="*/ 0 60000 65536"/>
                <a:gd name="T10" fmla="*/ 0 60000 65536"/>
                <a:gd name="T11" fmla="*/ 0 60000 65536"/>
                <a:gd name="T12" fmla="*/ 0 w 1888"/>
                <a:gd name="T13" fmla="*/ 0 h 2523"/>
                <a:gd name="T14" fmla="*/ 1888 w 1888"/>
                <a:gd name="T15" fmla="*/ 2523 h 2523"/>
              </a:gdLst>
              <a:ahLst/>
              <a:cxnLst>
                <a:cxn ang="T8">
                  <a:pos x="T0" y="T1"/>
                </a:cxn>
                <a:cxn ang="T9">
                  <a:pos x="T2" y="T3"/>
                </a:cxn>
                <a:cxn ang="T10">
                  <a:pos x="T4" y="T5"/>
                </a:cxn>
                <a:cxn ang="T11">
                  <a:pos x="T6" y="T7"/>
                </a:cxn>
              </a:cxnLst>
              <a:rect l="T12" t="T13" r="T14" b="T15"/>
              <a:pathLst>
                <a:path w="1888" h="2523">
                  <a:moveTo>
                    <a:pt x="1329" y="0"/>
                  </a:moveTo>
                  <a:lnTo>
                    <a:pt x="1888" y="2523"/>
                  </a:lnTo>
                  <a:lnTo>
                    <a:pt x="0" y="2217"/>
                  </a:lnTo>
                  <a:lnTo>
                    <a:pt x="1329" y="0"/>
                  </a:lnTo>
                  <a:close/>
                </a:path>
              </a:pathLst>
            </a:custGeom>
            <a:solidFill>
              <a:srgbClr val="277E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2" name="Freeform 8"/>
            <p:cNvSpPr>
              <a:spLocks/>
            </p:cNvSpPr>
            <p:nvPr/>
          </p:nvSpPr>
          <p:spPr bwMode="auto">
            <a:xfrm>
              <a:off x="3107" y="1405"/>
              <a:ext cx="1693" cy="2527"/>
            </a:xfrm>
            <a:custGeom>
              <a:avLst/>
              <a:gdLst>
                <a:gd name="T0" fmla="*/ 0 w 1693"/>
                <a:gd name="T1" fmla="*/ 0 h 2527"/>
                <a:gd name="T2" fmla="*/ 1693 w 1693"/>
                <a:gd name="T3" fmla="*/ 1957 h 2527"/>
                <a:gd name="T4" fmla="*/ 553 w 1693"/>
                <a:gd name="T5" fmla="*/ 2527 h 2527"/>
                <a:gd name="T6" fmla="*/ 0 w 1693"/>
                <a:gd name="T7" fmla="*/ 0 h 2527"/>
                <a:gd name="T8" fmla="*/ 0 60000 65536"/>
                <a:gd name="T9" fmla="*/ 0 60000 65536"/>
                <a:gd name="T10" fmla="*/ 0 60000 65536"/>
                <a:gd name="T11" fmla="*/ 0 60000 65536"/>
                <a:gd name="T12" fmla="*/ 0 w 1693"/>
                <a:gd name="T13" fmla="*/ 0 h 2527"/>
                <a:gd name="T14" fmla="*/ 1693 w 1693"/>
                <a:gd name="T15" fmla="*/ 2527 h 2527"/>
              </a:gdLst>
              <a:ahLst/>
              <a:cxnLst>
                <a:cxn ang="T8">
                  <a:pos x="T0" y="T1"/>
                </a:cxn>
                <a:cxn ang="T9">
                  <a:pos x="T2" y="T3"/>
                </a:cxn>
                <a:cxn ang="T10">
                  <a:pos x="T4" y="T5"/>
                </a:cxn>
                <a:cxn ang="T11">
                  <a:pos x="T6" y="T7"/>
                </a:cxn>
              </a:cxnLst>
              <a:rect l="T12" t="T13" r="T14" b="T15"/>
              <a:pathLst>
                <a:path w="1693" h="2527">
                  <a:moveTo>
                    <a:pt x="0" y="0"/>
                  </a:moveTo>
                  <a:lnTo>
                    <a:pt x="1693" y="1957"/>
                  </a:lnTo>
                  <a:lnTo>
                    <a:pt x="553" y="2527"/>
                  </a:lnTo>
                  <a:lnTo>
                    <a:pt x="0" y="0"/>
                  </a:lnTo>
                  <a:close/>
                </a:path>
              </a:pathLst>
            </a:custGeom>
            <a:solidFill>
              <a:srgbClr val="6E9B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3" name="Freeform 9"/>
            <p:cNvSpPr>
              <a:spLocks/>
            </p:cNvSpPr>
            <p:nvPr/>
          </p:nvSpPr>
          <p:spPr bwMode="auto">
            <a:xfrm>
              <a:off x="3139" y="1439"/>
              <a:ext cx="1695" cy="2527"/>
            </a:xfrm>
            <a:custGeom>
              <a:avLst/>
              <a:gdLst>
                <a:gd name="T0" fmla="*/ 0 w 1695"/>
                <a:gd name="T1" fmla="*/ 0 h 2527"/>
                <a:gd name="T2" fmla="*/ 1695 w 1695"/>
                <a:gd name="T3" fmla="*/ 1954 h 2527"/>
                <a:gd name="T4" fmla="*/ 555 w 1695"/>
                <a:gd name="T5" fmla="*/ 2527 h 2527"/>
                <a:gd name="T6" fmla="*/ 0 w 1695"/>
                <a:gd name="T7" fmla="*/ 0 h 2527"/>
                <a:gd name="T8" fmla="*/ 0 60000 65536"/>
                <a:gd name="T9" fmla="*/ 0 60000 65536"/>
                <a:gd name="T10" fmla="*/ 0 60000 65536"/>
                <a:gd name="T11" fmla="*/ 0 60000 65536"/>
                <a:gd name="T12" fmla="*/ 0 w 1695"/>
                <a:gd name="T13" fmla="*/ 0 h 2527"/>
                <a:gd name="T14" fmla="*/ 1695 w 1695"/>
                <a:gd name="T15" fmla="*/ 2527 h 2527"/>
              </a:gdLst>
              <a:ahLst/>
              <a:cxnLst>
                <a:cxn ang="T8">
                  <a:pos x="T0" y="T1"/>
                </a:cxn>
                <a:cxn ang="T9">
                  <a:pos x="T2" y="T3"/>
                </a:cxn>
                <a:cxn ang="T10">
                  <a:pos x="T4" y="T5"/>
                </a:cxn>
                <a:cxn ang="T11">
                  <a:pos x="T6" y="T7"/>
                </a:cxn>
              </a:cxnLst>
              <a:rect l="T12" t="T13" r="T14" b="T15"/>
              <a:pathLst>
                <a:path w="1695" h="2527">
                  <a:moveTo>
                    <a:pt x="0" y="0"/>
                  </a:moveTo>
                  <a:lnTo>
                    <a:pt x="1695" y="1954"/>
                  </a:lnTo>
                  <a:lnTo>
                    <a:pt x="555" y="2527"/>
                  </a:lnTo>
                  <a:lnTo>
                    <a:pt x="0" y="0"/>
                  </a:lnTo>
                  <a:close/>
                </a:path>
              </a:pathLst>
            </a:custGeom>
            <a:solidFill>
              <a:srgbClr val="0835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4" name="Freeform 10"/>
            <p:cNvSpPr>
              <a:spLocks/>
            </p:cNvSpPr>
            <p:nvPr/>
          </p:nvSpPr>
          <p:spPr bwMode="auto">
            <a:xfrm>
              <a:off x="3123" y="1421"/>
              <a:ext cx="1693" cy="2529"/>
            </a:xfrm>
            <a:custGeom>
              <a:avLst/>
              <a:gdLst>
                <a:gd name="T0" fmla="*/ 0 w 1693"/>
                <a:gd name="T1" fmla="*/ 0 h 2529"/>
                <a:gd name="T2" fmla="*/ 1693 w 1693"/>
                <a:gd name="T3" fmla="*/ 1957 h 2529"/>
                <a:gd name="T4" fmla="*/ 553 w 1693"/>
                <a:gd name="T5" fmla="*/ 2529 h 2529"/>
                <a:gd name="T6" fmla="*/ 0 w 1693"/>
                <a:gd name="T7" fmla="*/ 0 h 2529"/>
                <a:gd name="T8" fmla="*/ 0 60000 65536"/>
                <a:gd name="T9" fmla="*/ 0 60000 65536"/>
                <a:gd name="T10" fmla="*/ 0 60000 65536"/>
                <a:gd name="T11" fmla="*/ 0 60000 65536"/>
                <a:gd name="T12" fmla="*/ 0 w 1693"/>
                <a:gd name="T13" fmla="*/ 0 h 2529"/>
                <a:gd name="T14" fmla="*/ 1693 w 1693"/>
                <a:gd name="T15" fmla="*/ 2529 h 2529"/>
              </a:gdLst>
              <a:ahLst/>
              <a:cxnLst>
                <a:cxn ang="T8">
                  <a:pos x="T0" y="T1"/>
                </a:cxn>
                <a:cxn ang="T9">
                  <a:pos x="T2" y="T3"/>
                </a:cxn>
                <a:cxn ang="T10">
                  <a:pos x="T4" y="T5"/>
                </a:cxn>
                <a:cxn ang="T11">
                  <a:pos x="T6" y="T7"/>
                </a:cxn>
              </a:cxnLst>
              <a:rect l="T12" t="T13" r="T14" b="T15"/>
              <a:pathLst>
                <a:path w="1693" h="2529">
                  <a:moveTo>
                    <a:pt x="0" y="0"/>
                  </a:moveTo>
                  <a:lnTo>
                    <a:pt x="1693" y="1957"/>
                  </a:lnTo>
                  <a:lnTo>
                    <a:pt x="553" y="2529"/>
                  </a:lnTo>
                  <a:lnTo>
                    <a:pt x="0" y="0"/>
                  </a:lnTo>
                  <a:close/>
                </a:path>
              </a:pathLst>
            </a:custGeom>
            <a:solidFill>
              <a:srgbClr val="0E5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5" name="Line 11"/>
            <p:cNvSpPr>
              <a:spLocks noChangeShapeType="1"/>
            </p:cNvSpPr>
            <p:nvPr/>
          </p:nvSpPr>
          <p:spPr bwMode="auto">
            <a:xfrm flipV="1">
              <a:off x="3552" y="2902"/>
              <a:ext cx="871" cy="452"/>
            </a:xfrm>
            <a:prstGeom prst="line">
              <a:avLst/>
            </a:prstGeom>
            <a:noFill/>
            <a:ln w="19050">
              <a:solidFill>
                <a:srgbClr val="00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6" name="Line 12"/>
            <p:cNvSpPr>
              <a:spLocks noChangeShapeType="1"/>
            </p:cNvSpPr>
            <p:nvPr/>
          </p:nvSpPr>
          <p:spPr bwMode="auto">
            <a:xfrm flipV="1">
              <a:off x="3556" y="2910"/>
              <a:ext cx="873" cy="454"/>
            </a:xfrm>
            <a:prstGeom prst="line">
              <a:avLst/>
            </a:prstGeom>
            <a:noFill/>
            <a:ln w="6350">
              <a:solidFill>
                <a:srgbClr val="379AF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7" name="Line 13"/>
            <p:cNvSpPr>
              <a:spLocks noChangeShapeType="1"/>
            </p:cNvSpPr>
            <p:nvPr/>
          </p:nvSpPr>
          <p:spPr bwMode="auto">
            <a:xfrm flipV="1">
              <a:off x="3423" y="2471"/>
              <a:ext cx="606" cy="330"/>
            </a:xfrm>
            <a:prstGeom prst="line">
              <a:avLst/>
            </a:prstGeom>
            <a:noFill/>
            <a:ln w="19050">
              <a:solidFill>
                <a:srgbClr val="00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8" name="Line 14"/>
            <p:cNvSpPr>
              <a:spLocks noChangeShapeType="1"/>
            </p:cNvSpPr>
            <p:nvPr/>
          </p:nvSpPr>
          <p:spPr bwMode="auto">
            <a:xfrm flipV="1">
              <a:off x="3433" y="2475"/>
              <a:ext cx="620" cy="334"/>
            </a:xfrm>
            <a:prstGeom prst="line">
              <a:avLst/>
            </a:prstGeom>
            <a:noFill/>
            <a:ln w="6350">
              <a:solidFill>
                <a:srgbClr val="379AF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9" name="Line 15"/>
            <p:cNvSpPr>
              <a:spLocks noChangeShapeType="1"/>
            </p:cNvSpPr>
            <p:nvPr/>
          </p:nvSpPr>
          <p:spPr bwMode="auto">
            <a:xfrm flipV="1">
              <a:off x="3296" y="2041"/>
              <a:ext cx="362" cy="195"/>
            </a:xfrm>
            <a:prstGeom prst="line">
              <a:avLst/>
            </a:prstGeom>
            <a:noFill/>
            <a:ln w="19050">
              <a:solidFill>
                <a:srgbClr val="00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0" name="Line 16"/>
            <p:cNvSpPr>
              <a:spLocks noChangeShapeType="1"/>
            </p:cNvSpPr>
            <p:nvPr/>
          </p:nvSpPr>
          <p:spPr bwMode="auto">
            <a:xfrm flipV="1">
              <a:off x="3306" y="2051"/>
              <a:ext cx="374" cy="199"/>
            </a:xfrm>
            <a:prstGeom prst="line">
              <a:avLst/>
            </a:prstGeom>
            <a:noFill/>
            <a:ln w="6350">
              <a:solidFill>
                <a:srgbClr val="379AF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1" name="Line 17"/>
            <p:cNvSpPr>
              <a:spLocks noChangeShapeType="1"/>
            </p:cNvSpPr>
            <p:nvPr/>
          </p:nvSpPr>
          <p:spPr bwMode="auto">
            <a:xfrm>
              <a:off x="2108" y="3081"/>
              <a:ext cx="1446" cy="285"/>
            </a:xfrm>
            <a:prstGeom prst="line">
              <a:avLst/>
            </a:prstGeom>
            <a:noFill/>
            <a:ln w="6350">
              <a:solidFill>
                <a:srgbClr val="00B5E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2" name="Line 18"/>
            <p:cNvSpPr>
              <a:spLocks noChangeShapeType="1"/>
            </p:cNvSpPr>
            <p:nvPr/>
          </p:nvSpPr>
          <p:spPr bwMode="auto">
            <a:xfrm>
              <a:off x="2124" y="3073"/>
              <a:ext cx="1415" cy="279"/>
            </a:xfrm>
            <a:prstGeom prst="line">
              <a:avLst/>
            </a:prstGeom>
            <a:noFill/>
            <a:ln w="19050">
              <a:solidFill>
                <a:srgbClr val="00475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3" name="Line 19"/>
            <p:cNvSpPr>
              <a:spLocks noChangeShapeType="1"/>
            </p:cNvSpPr>
            <p:nvPr/>
          </p:nvSpPr>
          <p:spPr bwMode="auto">
            <a:xfrm>
              <a:off x="2398" y="2592"/>
              <a:ext cx="1021" cy="215"/>
            </a:xfrm>
            <a:prstGeom prst="line">
              <a:avLst/>
            </a:prstGeom>
            <a:noFill/>
            <a:ln w="6350">
              <a:solidFill>
                <a:srgbClr val="00B5E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4" name="Line 20"/>
            <p:cNvSpPr>
              <a:spLocks noChangeShapeType="1"/>
            </p:cNvSpPr>
            <p:nvPr/>
          </p:nvSpPr>
          <p:spPr bwMode="auto">
            <a:xfrm>
              <a:off x="2416" y="2586"/>
              <a:ext cx="999" cy="211"/>
            </a:xfrm>
            <a:prstGeom prst="line">
              <a:avLst/>
            </a:prstGeom>
            <a:noFill/>
            <a:ln w="19050">
              <a:solidFill>
                <a:srgbClr val="00475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5" name="Line 21"/>
            <p:cNvSpPr>
              <a:spLocks noChangeShapeType="1"/>
            </p:cNvSpPr>
            <p:nvPr/>
          </p:nvSpPr>
          <p:spPr bwMode="auto">
            <a:xfrm>
              <a:off x="2698" y="2119"/>
              <a:ext cx="600" cy="131"/>
            </a:xfrm>
            <a:prstGeom prst="line">
              <a:avLst/>
            </a:prstGeom>
            <a:noFill/>
            <a:ln w="6350">
              <a:solidFill>
                <a:srgbClr val="00B5E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6" name="Line 22"/>
            <p:cNvSpPr>
              <a:spLocks noChangeShapeType="1"/>
            </p:cNvSpPr>
            <p:nvPr/>
          </p:nvSpPr>
          <p:spPr bwMode="auto">
            <a:xfrm>
              <a:off x="2704" y="2109"/>
              <a:ext cx="586" cy="127"/>
            </a:xfrm>
            <a:prstGeom prst="line">
              <a:avLst/>
            </a:prstGeom>
            <a:noFill/>
            <a:ln w="19050">
              <a:solidFill>
                <a:srgbClr val="004758"/>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389" name="Group 48"/>
          <p:cNvGrpSpPr>
            <a:grpSpLocks/>
          </p:cNvGrpSpPr>
          <p:nvPr/>
        </p:nvGrpSpPr>
        <p:grpSpPr bwMode="auto">
          <a:xfrm>
            <a:off x="152400" y="2667000"/>
            <a:ext cx="5476875" cy="3048000"/>
            <a:chOff x="703263" y="1752600"/>
            <a:chExt cx="5476875" cy="3048000"/>
          </a:xfrm>
        </p:grpSpPr>
        <p:sp>
          <p:nvSpPr>
            <p:cNvPr id="16395" name="Text Box 23"/>
            <p:cNvSpPr txBox="1">
              <a:spLocks noChangeArrowheads="1"/>
            </p:cNvSpPr>
            <p:nvPr/>
          </p:nvSpPr>
          <p:spPr bwMode="auto">
            <a:xfrm>
              <a:off x="1943100" y="1752600"/>
              <a:ext cx="4105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spcBef>
                  <a:spcPct val="50000"/>
                </a:spcBef>
              </a:pPr>
              <a:r>
                <a:rPr lang="en-US" b="1" dirty="0">
                  <a:solidFill>
                    <a:srgbClr val="0000FF"/>
                  </a:solidFill>
                  <a:latin typeface="Times New Roman" pitchFamily="18" charset="0"/>
                </a:rPr>
                <a:t>1. </a:t>
              </a:r>
              <a:r>
                <a:rPr lang="en-US" b="1" dirty="0" err="1">
                  <a:solidFill>
                    <a:srgbClr val="0000FF"/>
                  </a:solidFill>
                  <a:latin typeface="Times New Roman" pitchFamily="18" charset="0"/>
                </a:rPr>
                <a:t>Chính</a:t>
              </a:r>
              <a:r>
                <a:rPr lang="en-US" b="1" dirty="0">
                  <a:solidFill>
                    <a:srgbClr val="0000FF"/>
                  </a:solidFill>
                  <a:latin typeface="Times New Roman" pitchFamily="18" charset="0"/>
                </a:rPr>
                <a:t> </a:t>
              </a:r>
              <a:r>
                <a:rPr lang="en-US" b="1" dirty="0" err="1">
                  <a:solidFill>
                    <a:srgbClr val="0000FF"/>
                  </a:solidFill>
                  <a:latin typeface="Times New Roman" pitchFamily="18" charset="0"/>
                </a:rPr>
                <a:t>sách</a:t>
              </a:r>
              <a:r>
                <a:rPr lang="en-US" b="1" dirty="0">
                  <a:solidFill>
                    <a:srgbClr val="0000FF"/>
                  </a:solidFill>
                  <a:latin typeface="Times New Roman" pitchFamily="18" charset="0"/>
                </a:rPr>
                <a:t> </a:t>
              </a:r>
              <a:r>
                <a:rPr lang="en-US" b="1" dirty="0" err="1">
                  <a:solidFill>
                    <a:srgbClr val="0000FF"/>
                  </a:solidFill>
                  <a:latin typeface="Times New Roman" pitchFamily="18" charset="0"/>
                </a:rPr>
                <a:t>chất</a:t>
              </a:r>
              <a:r>
                <a:rPr lang="en-US" b="1" dirty="0">
                  <a:solidFill>
                    <a:srgbClr val="0000FF"/>
                  </a:solidFill>
                  <a:latin typeface="Times New Roman" pitchFamily="18" charset="0"/>
                </a:rPr>
                <a:t> </a:t>
              </a:r>
              <a:r>
                <a:rPr lang="en-US" b="1" dirty="0" err="1">
                  <a:solidFill>
                    <a:srgbClr val="0000FF"/>
                  </a:solidFill>
                  <a:latin typeface="Times New Roman" pitchFamily="18" charset="0"/>
                </a:rPr>
                <a:t>lượng</a:t>
              </a:r>
              <a:endParaRPr lang="en-US" sz="1800" b="1" dirty="0">
                <a:solidFill>
                  <a:srgbClr val="0000FF"/>
                </a:solidFill>
                <a:latin typeface="Times New Roman" pitchFamily="18" charset="0"/>
              </a:endParaRPr>
            </a:p>
          </p:txBody>
        </p:sp>
        <p:graphicFrame>
          <p:nvGraphicFramePr>
            <p:cNvPr id="16396" name="Object 24"/>
            <p:cNvGraphicFramePr>
              <a:graphicFrameLocks noChangeAspect="1"/>
            </p:cNvGraphicFramePr>
            <p:nvPr/>
          </p:nvGraphicFramePr>
          <p:xfrm flipH="1">
            <a:off x="1547813" y="1752600"/>
            <a:ext cx="238125" cy="381000"/>
          </p:xfrm>
          <a:graphic>
            <a:graphicData uri="http://schemas.openxmlformats.org/presentationml/2006/ole">
              <mc:AlternateContent xmlns:mc="http://schemas.openxmlformats.org/markup-compatibility/2006">
                <mc:Choice xmlns:v="urn:schemas-microsoft-com:vml" Requires="v">
                  <p:oleObj spid="_x0000_s27696" name="Clip" r:id="rId6" imgW="2247900" imgH="3306763" progId="MS_ClipArt_Gallery.2">
                    <p:embed/>
                  </p:oleObj>
                </mc:Choice>
                <mc:Fallback>
                  <p:oleObj name="Clip" r:id="rId6" imgW="2247900" imgH="3306763"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547813" y="1752600"/>
                          <a:ext cx="238125" cy="38100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97" name="Object 25"/>
            <p:cNvGraphicFramePr>
              <a:graphicFrameLocks noChangeAspect="1"/>
            </p:cNvGraphicFramePr>
            <p:nvPr/>
          </p:nvGraphicFramePr>
          <p:xfrm flipH="1">
            <a:off x="1563688" y="2584450"/>
            <a:ext cx="238125" cy="381000"/>
          </p:xfrm>
          <a:graphic>
            <a:graphicData uri="http://schemas.openxmlformats.org/presentationml/2006/ole">
              <mc:AlternateContent xmlns:mc="http://schemas.openxmlformats.org/markup-compatibility/2006">
                <mc:Choice xmlns:v="urn:schemas-microsoft-com:vml" Requires="v">
                  <p:oleObj spid="_x0000_s27697" name="Clip" r:id="rId8" imgW="2247900" imgH="3306763" progId="MS_ClipArt_Gallery.2">
                    <p:embed/>
                  </p:oleObj>
                </mc:Choice>
                <mc:Fallback>
                  <p:oleObj name="Clip" r:id="rId8" imgW="2247900" imgH="3306763"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563688" y="2584450"/>
                          <a:ext cx="238125" cy="38100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98" name="Text Box 26"/>
            <p:cNvSpPr txBox="1">
              <a:spLocks noChangeArrowheads="1"/>
            </p:cNvSpPr>
            <p:nvPr/>
          </p:nvSpPr>
          <p:spPr bwMode="auto">
            <a:xfrm>
              <a:off x="1985963" y="2667000"/>
              <a:ext cx="365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spcBef>
                  <a:spcPct val="50000"/>
                </a:spcBef>
              </a:pPr>
              <a:r>
                <a:rPr lang="en-US" b="1" dirty="0">
                  <a:solidFill>
                    <a:srgbClr val="0000FF"/>
                  </a:solidFill>
                  <a:latin typeface="Times New Roman" pitchFamily="18" charset="0"/>
                </a:rPr>
                <a:t>2. </a:t>
              </a:r>
              <a:r>
                <a:rPr lang="en-US" b="1" dirty="0" err="1">
                  <a:solidFill>
                    <a:srgbClr val="0000FF"/>
                  </a:solidFill>
                  <a:latin typeface="Times New Roman" pitchFamily="18" charset="0"/>
                </a:rPr>
                <a:t>Mục</a:t>
              </a:r>
              <a:r>
                <a:rPr lang="en-US" b="1" dirty="0">
                  <a:solidFill>
                    <a:srgbClr val="0000FF"/>
                  </a:solidFill>
                  <a:latin typeface="Times New Roman" pitchFamily="18" charset="0"/>
                </a:rPr>
                <a:t> </a:t>
              </a:r>
              <a:r>
                <a:rPr lang="en-US" b="1" dirty="0" err="1">
                  <a:solidFill>
                    <a:srgbClr val="0000FF"/>
                  </a:solidFill>
                  <a:latin typeface="Times New Roman" pitchFamily="18" charset="0"/>
                </a:rPr>
                <a:t>tiêu</a:t>
              </a:r>
              <a:r>
                <a:rPr lang="en-US" b="1" dirty="0">
                  <a:solidFill>
                    <a:srgbClr val="0000FF"/>
                  </a:solidFill>
                  <a:latin typeface="Times New Roman" pitchFamily="18" charset="0"/>
                </a:rPr>
                <a:t> </a:t>
              </a:r>
              <a:r>
                <a:rPr lang="en-US" b="1" dirty="0" err="1">
                  <a:solidFill>
                    <a:srgbClr val="0000FF"/>
                  </a:solidFill>
                  <a:latin typeface="Times New Roman" pitchFamily="18" charset="0"/>
                </a:rPr>
                <a:t>chất</a:t>
              </a:r>
              <a:r>
                <a:rPr lang="en-US" b="1" dirty="0">
                  <a:solidFill>
                    <a:srgbClr val="0000FF"/>
                  </a:solidFill>
                  <a:latin typeface="Times New Roman" pitchFamily="18" charset="0"/>
                </a:rPr>
                <a:t> </a:t>
              </a:r>
              <a:r>
                <a:rPr lang="en-US" b="1" dirty="0" err="1">
                  <a:solidFill>
                    <a:srgbClr val="0000FF"/>
                  </a:solidFill>
                  <a:latin typeface="Times New Roman" pitchFamily="18" charset="0"/>
                </a:rPr>
                <a:t>lượng</a:t>
              </a:r>
              <a:endParaRPr lang="en-US" sz="1800" b="1" dirty="0">
                <a:solidFill>
                  <a:srgbClr val="0000FF"/>
                </a:solidFill>
                <a:latin typeface="Times New Roman" pitchFamily="18" charset="0"/>
              </a:endParaRPr>
            </a:p>
          </p:txBody>
        </p:sp>
        <p:sp>
          <p:nvSpPr>
            <p:cNvPr id="16399" name="Text Box 27"/>
            <p:cNvSpPr txBox="1">
              <a:spLocks noChangeArrowheads="1"/>
            </p:cNvSpPr>
            <p:nvPr/>
          </p:nvSpPr>
          <p:spPr bwMode="auto">
            <a:xfrm>
              <a:off x="2033588" y="3429000"/>
              <a:ext cx="28432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spcBef>
                  <a:spcPct val="50000"/>
                </a:spcBef>
              </a:pPr>
              <a:r>
                <a:rPr lang="en-US" b="1" dirty="0">
                  <a:solidFill>
                    <a:srgbClr val="0000FF"/>
                  </a:solidFill>
                  <a:latin typeface="Times New Roman" pitchFamily="18" charset="0"/>
                </a:rPr>
                <a:t>3. </a:t>
              </a:r>
              <a:r>
                <a:rPr lang="en-US" b="1" dirty="0" err="1">
                  <a:solidFill>
                    <a:srgbClr val="0000FF"/>
                  </a:solidFill>
                  <a:latin typeface="Times New Roman" pitchFamily="18" charset="0"/>
                </a:rPr>
                <a:t>Sổ</a:t>
              </a:r>
              <a:r>
                <a:rPr lang="en-US" b="1" dirty="0">
                  <a:solidFill>
                    <a:srgbClr val="0000FF"/>
                  </a:solidFill>
                  <a:latin typeface="Times New Roman" pitchFamily="18" charset="0"/>
                </a:rPr>
                <a:t> </a:t>
              </a:r>
              <a:r>
                <a:rPr lang="en-US" b="1" dirty="0" err="1">
                  <a:solidFill>
                    <a:srgbClr val="0000FF"/>
                  </a:solidFill>
                  <a:latin typeface="Times New Roman" pitchFamily="18" charset="0"/>
                </a:rPr>
                <a:t>tay</a:t>
              </a:r>
              <a:r>
                <a:rPr lang="en-US" b="1" dirty="0">
                  <a:solidFill>
                    <a:srgbClr val="0000FF"/>
                  </a:solidFill>
                  <a:latin typeface="Times New Roman" pitchFamily="18" charset="0"/>
                </a:rPr>
                <a:t> </a:t>
              </a:r>
              <a:r>
                <a:rPr lang="en-US" b="1" dirty="0" err="1">
                  <a:solidFill>
                    <a:srgbClr val="0000FF"/>
                  </a:solidFill>
                  <a:latin typeface="Times New Roman" pitchFamily="18" charset="0"/>
                </a:rPr>
                <a:t>chất</a:t>
              </a:r>
              <a:r>
                <a:rPr lang="en-US" b="1" dirty="0">
                  <a:solidFill>
                    <a:srgbClr val="0000FF"/>
                  </a:solidFill>
                  <a:latin typeface="Times New Roman" pitchFamily="18" charset="0"/>
                </a:rPr>
                <a:t> </a:t>
              </a:r>
              <a:r>
                <a:rPr lang="en-US" b="1" dirty="0" err="1">
                  <a:solidFill>
                    <a:srgbClr val="0000FF"/>
                  </a:solidFill>
                  <a:latin typeface="Times New Roman" pitchFamily="18" charset="0"/>
                </a:rPr>
                <a:t>lượng</a:t>
              </a:r>
              <a:r>
                <a:rPr lang="en-US" b="1" dirty="0">
                  <a:solidFill>
                    <a:srgbClr val="0000FF"/>
                  </a:solidFill>
                  <a:latin typeface="Times New Roman" pitchFamily="18" charset="0"/>
                </a:rPr>
                <a:t> </a:t>
              </a:r>
              <a:endParaRPr lang="en-US" sz="1800" b="1" dirty="0">
                <a:solidFill>
                  <a:srgbClr val="0000FF"/>
                </a:solidFill>
                <a:latin typeface="Times New Roman" pitchFamily="18" charset="0"/>
              </a:endParaRPr>
            </a:p>
          </p:txBody>
        </p:sp>
        <p:graphicFrame>
          <p:nvGraphicFramePr>
            <p:cNvPr id="16400" name="Object 28"/>
            <p:cNvGraphicFramePr>
              <a:graphicFrameLocks noChangeAspect="1"/>
            </p:cNvGraphicFramePr>
            <p:nvPr/>
          </p:nvGraphicFramePr>
          <p:xfrm flipH="1">
            <a:off x="1547813" y="4191000"/>
            <a:ext cx="238125" cy="381000"/>
          </p:xfrm>
          <a:graphic>
            <a:graphicData uri="http://schemas.openxmlformats.org/presentationml/2006/ole">
              <mc:AlternateContent xmlns:mc="http://schemas.openxmlformats.org/markup-compatibility/2006">
                <mc:Choice xmlns:v="urn:schemas-microsoft-com:vml" Requires="v">
                  <p:oleObj spid="_x0000_s27698" name="Clip" r:id="rId9" imgW="2247900" imgH="3306763" progId="MS_ClipArt_Gallery.2">
                    <p:embed/>
                  </p:oleObj>
                </mc:Choice>
                <mc:Fallback>
                  <p:oleObj name="Clip" r:id="rId9" imgW="2247900" imgH="3306763"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547813" y="4191000"/>
                          <a:ext cx="238125" cy="38100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01" name="Text Box 29"/>
            <p:cNvSpPr txBox="1">
              <a:spLocks noChangeArrowheads="1"/>
            </p:cNvSpPr>
            <p:nvPr/>
          </p:nvSpPr>
          <p:spPr bwMode="auto">
            <a:xfrm>
              <a:off x="1970088" y="4381270"/>
              <a:ext cx="3657600" cy="261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nSpc>
                  <a:spcPct val="35000"/>
                </a:lnSpc>
                <a:spcBef>
                  <a:spcPct val="50000"/>
                </a:spcBef>
              </a:pPr>
              <a:r>
                <a:rPr lang="en-US" b="1">
                  <a:solidFill>
                    <a:srgbClr val="0000FF"/>
                  </a:solidFill>
                  <a:latin typeface="Times New Roman" pitchFamily="18" charset="0"/>
                </a:rPr>
                <a:t>4. Các thủ tục (quy trình)</a:t>
              </a:r>
              <a:endParaRPr lang="en-US" sz="1800" b="1">
                <a:solidFill>
                  <a:srgbClr val="0000FF"/>
                </a:solidFill>
                <a:latin typeface="Times New Roman" pitchFamily="18" charset="0"/>
              </a:endParaRPr>
            </a:p>
          </p:txBody>
        </p:sp>
        <p:sp>
          <p:nvSpPr>
            <p:cNvPr id="16402" name="Line 32"/>
            <p:cNvSpPr>
              <a:spLocks noChangeShapeType="1"/>
            </p:cNvSpPr>
            <p:nvPr/>
          </p:nvSpPr>
          <p:spPr bwMode="auto">
            <a:xfrm>
              <a:off x="1617663" y="3259138"/>
              <a:ext cx="40798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3" name="Line 33"/>
            <p:cNvSpPr>
              <a:spLocks noChangeShapeType="1"/>
            </p:cNvSpPr>
            <p:nvPr/>
          </p:nvSpPr>
          <p:spPr bwMode="auto">
            <a:xfrm flipV="1">
              <a:off x="1536700" y="2193925"/>
              <a:ext cx="46434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4" name="Line 34"/>
            <p:cNvSpPr>
              <a:spLocks noChangeShapeType="1"/>
            </p:cNvSpPr>
            <p:nvPr/>
          </p:nvSpPr>
          <p:spPr bwMode="auto">
            <a:xfrm>
              <a:off x="1563688" y="4003675"/>
              <a:ext cx="37274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5" name="Line 35"/>
            <p:cNvSpPr>
              <a:spLocks noChangeShapeType="1"/>
            </p:cNvSpPr>
            <p:nvPr/>
          </p:nvSpPr>
          <p:spPr bwMode="auto">
            <a:xfrm flipV="1">
              <a:off x="1617663" y="4800600"/>
              <a:ext cx="3235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6406" name="Object 37"/>
            <p:cNvGraphicFramePr>
              <a:graphicFrameLocks noChangeAspect="1"/>
            </p:cNvGraphicFramePr>
            <p:nvPr/>
          </p:nvGraphicFramePr>
          <p:xfrm flipH="1">
            <a:off x="1547813" y="3352800"/>
            <a:ext cx="238125" cy="381000"/>
          </p:xfrm>
          <a:graphic>
            <a:graphicData uri="http://schemas.openxmlformats.org/presentationml/2006/ole">
              <mc:AlternateContent xmlns:mc="http://schemas.openxmlformats.org/markup-compatibility/2006">
                <mc:Choice xmlns:v="urn:schemas-microsoft-com:vml" Requires="v">
                  <p:oleObj spid="_x0000_s27699" name="Clip" r:id="rId10" imgW="2247900" imgH="3306763" progId="MS_ClipArt_Gallery.2">
                    <p:embed/>
                  </p:oleObj>
                </mc:Choice>
                <mc:Fallback>
                  <p:oleObj name="Clip" r:id="rId10" imgW="2247900" imgH="3306763"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547813" y="3352800"/>
                          <a:ext cx="238125" cy="38100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07" name="Line 39"/>
            <p:cNvSpPr>
              <a:spLocks noChangeShapeType="1"/>
            </p:cNvSpPr>
            <p:nvPr/>
          </p:nvSpPr>
          <p:spPr bwMode="auto">
            <a:xfrm>
              <a:off x="1195388" y="1905000"/>
              <a:ext cx="0" cy="2819400"/>
            </a:xfrm>
            <a:prstGeom prst="line">
              <a:avLst/>
            </a:prstGeom>
            <a:noFill/>
            <a:ln w="508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08" name="Text Box 40"/>
            <p:cNvSpPr txBox="1">
              <a:spLocks noChangeArrowheads="1"/>
            </p:cNvSpPr>
            <p:nvPr/>
          </p:nvSpPr>
          <p:spPr bwMode="auto">
            <a:xfrm rot="-5400000">
              <a:off x="-380205" y="3139281"/>
              <a:ext cx="2589212"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ctr">
                <a:spcBef>
                  <a:spcPct val="50000"/>
                </a:spcBef>
              </a:pPr>
              <a:r>
                <a:rPr lang="en-US" b="1">
                  <a:solidFill>
                    <a:srgbClr val="FF00FF"/>
                  </a:solidFill>
                  <a:latin typeface="Times New Roman" pitchFamily="18" charset="0"/>
                </a:rPr>
                <a:t>TÀI LIỆU</a:t>
              </a:r>
            </a:p>
          </p:txBody>
        </p:sp>
      </p:grpSp>
      <p:sp>
        <p:nvSpPr>
          <p:cNvPr id="16390" name="Text Box 43"/>
          <p:cNvSpPr txBox="1">
            <a:spLocks noChangeArrowheads="1"/>
          </p:cNvSpPr>
          <p:nvPr/>
        </p:nvSpPr>
        <p:spPr bwMode="auto">
          <a:xfrm>
            <a:off x="1202731" y="226704"/>
            <a:ext cx="69103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ctr">
              <a:spcBef>
                <a:spcPct val="50000"/>
              </a:spcBef>
            </a:pPr>
            <a:r>
              <a:rPr lang="en-US" sz="2200" b="1" dirty="0">
                <a:solidFill>
                  <a:srgbClr val="000066"/>
                </a:solidFill>
                <a:latin typeface="Times New Roman" pitchFamily="18" charset="0"/>
              </a:rPr>
              <a:t>BƯỚC 1: </a:t>
            </a:r>
            <a:r>
              <a:rPr lang="en-US" sz="2200" dirty="0">
                <a:solidFill>
                  <a:srgbClr val="000066"/>
                </a:solidFill>
                <a:latin typeface="Times New Roman" pitchFamily="18" charset="0"/>
              </a:rPr>
              <a:t>CHUẨN HOÁ, QUY TRÌNH HOÁ (XÂY DỰNG CÁC THỦ TỤC DẠNG VĂN BẢN) </a:t>
            </a:r>
          </a:p>
        </p:txBody>
      </p:sp>
      <p:sp>
        <p:nvSpPr>
          <p:cNvPr id="16391" name="TextBox 44"/>
          <p:cNvSpPr txBox="1">
            <a:spLocks noChangeArrowheads="1"/>
          </p:cNvSpPr>
          <p:nvPr/>
        </p:nvSpPr>
        <p:spPr bwMode="auto">
          <a:xfrm>
            <a:off x="6248400" y="3124200"/>
            <a:ext cx="45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r>
              <a:rPr lang="en-US" sz="1600" b="1"/>
              <a:t> 1</a:t>
            </a:r>
          </a:p>
        </p:txBody>
      </p:sp>
      <p:sp>
        <p:nvSpPr>
          <p:cNvPr id="16392" name="TextBox 45"/>
          <p:cNvSpPr txBox="1">
            <a:spLocks noChangeArrowheads="1"/>
          </p:cNvSpPr>
          <p:nvPr/>
        </p:nvSpPr>
        <p:spPr bwMode="auto">
          <a:xfrm>
            <a:off x="6324600" y="3962400"/>
            <a:ext cx="45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r>
              <a:rPr lang="en-US" sz="1600" b="1"/>
              <a:t> 2</a:t>
            </a:r>
          </a:p>
        </p:txBody>
      </p:sp>
      <p:sp>
        <p:nvSpPr>
          <p:cNvPr id="16393" name="TextBox 46"/>
          <p:cNvSpPr txBox="1">
            <a:spLocks noChangeArrowheads="1"/>
          </p:cNvSpPr>
          <p:nvPr/>
        </p:nvSpPr>
        <p:spPr bwMode="auto">
          <a:xfrm>
            <a:off x="6400800" y="4876800"/>
            <a:ext cx="45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r>
              <a:rPr lang="en-US" sz="1600" b="1"/>
              <a:t> 3</a:t>
            </a:r>
          </a:p>
        </p:txBody>
      </p:sp>
      <p:sp>
        <p:nvSpPr>
          <p:cNvPr id="16394" name="TextBox 47"/>
          <p:cNvSpPr txBox="1">
            <a:spLocks noChangeArrowheads="1"/>
          </p:cNvSpPr>
          <p:nvPr/>
        </p:nvSpPr>
        <p:spPr bwMode="auto">
          <a:xfrm>
            <a:off x="6451600" y="5824538"/>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r>
              <a:rPr lang="en-US" sz="1600" b="1"/>
              <a:t> 4</a:t>
            </a:r>
          </a:p>
        </p:txBody>
      </p:sp>
    </p:spTree>
    <p:extLst>
      <p:ext uri="{BB962C8B-B14F-4D97-AF65-F5344CB8AC3E}">
        <p14:creationId xmlns:p14="http://schemas.microsoft.com/office/powerpoint/2010/main" val="2953657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Nouvelle présentat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ouvelle pré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VnArial" pitchFamily="34" charset="0"/>
          </a:defRPr>
        </a:defPPr>
      </a:lstStyle>
    </a:spDef>
    <a:lnDef>
      <a:spPr bwMode="auto">
        <a:xfrm>
          <a:off x="0" y="0"/>
          <a:ext cx="1" cy="1"/>
        </a:xfrm>
        <a:custGeom>
          <a:avLst/>
          <a:gdLst/>
          <a:ahLst/>
          <a:cxnLst/>
          <a:rect l="0" t="0" r="0" b="0"/>
          <a:pathLst/>
        </a:custGeom>
        <a:solidFill>
          <a:srgbClr val="CCFFFF"/>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VnArial" pitchFamily="34" charset="0"/>
          </a:defRPr>
        </a:defPPr>
      </a:lstStyle>
    </a:lnDef>
  </a:objectDefaults>
  <a:extraClrSchemeLst>
    <a:extraClrScheme>
      <a:clrScheme name="Nouvelle pré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ouvelle pré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uvelle pré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ouvelle pré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Designs\MEADOW.POT</Template>
  <TotalTime>6435</TotalTime>
  <Words>5124</Words>
  <Application>Microsoft Office PowerPoint</Application>
  <PresentationFormat>On-screen Show (4:3)</PresentationFormat>
  <Paragraphs>415</Paragraphs>
  <Slides>47</Slides>
  <Notes>19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0" baseType="lpstr">
      <vt:lpstr>Nouvelle présentation</vt:lpstr>
      <vt:lpstr>CorelDRAW</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ISO14000</dc:title>
  <dc:creator>Tran An</dc:creator>
  <cp:lastModifiedBy>Mr Hao</cp:lastModifiedBy>
  <cp:revision>1326</cp:revision>
  <cp:lastPrinted>2002-05-24T09:42:02Z</cp:lastPrinted>
  <dcterms:created xsi:type="dcterms:W3CDTF">1995-06-17T23:31:02Z</dcterms:created>
  <dcterms:modified xsi:type="dcterms:W3CDTF">2015-07-02T08:07:20Z</dcterms:modified>
</cp:coreProperties>
</file>